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diagrams/data1.xml" ContentType="application/vnd.openxmlformats-officedocument.drawingml.diagramData+xml"/>
  <Override PartName="/ppt/slideLayouts/slideLayout1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authors.xml" ContentType="application/vnd.ms-powerpoint.authors+xml"/>
  <Override PartName="/ppt/diagrams/drawing2.xml" ContentType="application/vnd.ms-office.drawingml.diagramDrawing+xml"/>
  <Override PartName="/ppt/diagrams/colors2.xml" ContentType="application/vnd.openxmlformats-officedocument.drawingml.diagramColors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charts/colors2.xml" ContentType="application/vnd.ms-office.chartcolorstyle+xml"/>
  <Override PartName="/ppt/charts/style2.xml" ContentType="application/vnd.ms-office.chartstyle+xml"/>
  <Override PartName="/ppt/charts/chart2.xml" ContentType="application/vnd.openxmlformats-officedocument.drawingml.chart+xml"/>
  <Override PartName="/ppt/charts/style1.xml" ContentType="application/vnd.ms-office.chartstyle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diagrams/drawing1.xml" ContentType="application/vnd.ms-office.drawingml.diagramDrawing+xml"/>
  <Override PartName="/ppt/notesMasters/notesMaster1.xml" ContentType="application/vnd.openxmlformats-officedocument.presentationml.notesMaster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2.xml" ContentType="application/vnd.openxmlformats-officedocument.theme+xml"/>
  <Override PartName="/ppt/charts/colors1.xml" ContentType="application/vnd.ms-office.chartcolorstyl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64" r:id="rId2"/>
    <p:sldId id="265" r:id="rId3"/>
    <p:sldId id="266" r:id="rId4"/>
    <p:sldId id="267" r:id="rId5"/>
    <p:sldId id="268" r:id="rId6"/>
    <p:sldId id="269" r:id="rId7"/>
    <p:sldId id="256" r:id="rId8"/>
    <p:sldId id="270" r:id="rId9"/>
    <p:sldId id="271" r:id="rId10"/>
    <p:sldId id="257" r:id="rId11"/>
    <p:sldId id="261" r:id="rId12"/>
    <p:sldId id="260" r:id="rId13"/>
    <p:sldId id="259" r:id="rId14"/>
    <p:sldId id="263" r:id="rId15"/>
    <p:sldId id="272" r:id="rId16"/>
    <p:sldId id="273" r:id="rId17"/>
    <p:sldId id="275" r:id="rId18"/>
    <p:sldId id="276" r:id="rId19"/>
    <p:sldId id="277" r:id="rId20"/>
    <p:sldId id="27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FE68C4C-612A-AAEC-E314-DB92D57F0642}" name="Sarah Wilson" initials="SW" userId="S::sarah.wilson@exchange.thedifferenceconsulting.com::13050b98-94c4-41b1-89fb-33d11c58bc3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8B5"/>
    <a:srgbClr val="262626"/>
    <a:srgbClr val="00C8FD"/>
    <a:srgbClr val="F2F2F2"/>
    <a:srgbClr val="1E2EBA"/>
    <a:srgbClr val="8BAE46"/>
    <a:srgbClr val="E77016"/>
    <a:srgbClr val="8F5DA2"/>
    <a:srgbClr val="3CBDE2"/>
    <a:srgbClr val="252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62"/>
    <p:restoredTop sz="96327"/>
  </p:normalViewPr>
  <p:slideViewPr>
    <p:cSldViewPr snapToGrid="0" snapToObjects="1">
      <p:cViewPr varScale="1">
        <p:scale>
          <a:sx n="118" d="100"/>
          <a:sy n="118" d="100"/>
        </p:scale>
        <p:origin x="12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8/10/relationships/authors" Target="authors.xml"/><Relationship Id="rId30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0C8F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7CF-FA43-9180-8D71491CE47F}"/>
              </c:ext>
            </c:extLst>
          </c:dPt>
          <c:dPt>
            <c:idx val="1"/>
            <c:bubble3D val="0"/>
            <c:spPr>
              <a:solidFill>
                <a:srgbClr val="0068B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7CF-FA43-9180-8D71491CE47F}"/>
              </c:ext>
            </c:extLst>
          </c:dPt>
          <c:dPt>
            <c:idx val="2"/>
            <c:bubble3D val="0"/>
            <c:spPr>
              <a:solidFill>
                <a:srgbClr val="26262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7CF-FA43-9180-8D71491CE47F}"/>
              </c:ext>
            </c:extLst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7CF-FA43-9180-8D71491CE4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C8F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4A0-2A40-B988-ACA16B4FFC7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68B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4A0-2A40-B988-ACA16B4FFC7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26262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4A0-2A40-B988-ACA16B4FFC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9075872"/>
        <c:axId val="539580432"/>
      </c:barChart>
      <c:catAx>
        <c:axId val="539075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9580432"/>
        <c:crosses val="autoZero"/>
        <c:auto val="1"/>
        <c:lblAlgn val="ctr"/>
        <c:lblOffset val="100"/>
        <c:noMultiLvlLbl val="0"/>
      </c:catAx>
      <c:valAx>
        <c:axId val="539580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39075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C9B2D0-9149-BF41-8288-8C13596088D4}" type="doc">
      <dgm:prSet loTypeId="urn:microsoft.com/office/officeart/2005/8/layout/chevron1" loCatId="" qsTypeId="urn:microsoft.com/office/officeart/2005/8/quickstyle/simple1" qsCatId="simple" csTypeId="urn:microsoft.com/office/officeart/2005/8/colors/accent1_2" csCatId="accent1" phldr="1"/>
      <dgm:spPr/>
    </dgm:pt>
    <dgm:pt modelId="{22F8BE24-E6C3-8C47-8A6F-CBA71FA3FF48}">
      <dgm:prSet phldrT="[Text]"/>
      <dgm:spPr>
        <a:solidFill>
          <a:srgbClr val="00C8FD"/>
        </a:solidFill>
      </dgm:spPr>
      <dgm:t>
        <a:bodyPr/>
        <a:lstStyle/>
        <a:p>
          <a:pPr algn="r"/>
          <a:r>
            <a:rPr lang="en-US" b="1" dirty="0"/>
            <a:t>Title</a:t>
          </a:r>
        </a:p>
      </dgm:t>
    </dgm:pt>
    <dgm:pt modelId="{EEC5919E-12ED-CC4D-AFCE-EBF66BD9DEB6}" type="parTrans" cxnId="{4AA4D57F-CB0F-2545-8A74-F4B29548D81F}">
      <dgm:prSet/>
      <dgm:spPr/>
      <dgm:t>
        <a:bodyPr/>
        <a:lstStyle/>
        <a:p>
          <a:endParaRPr lang="en-US"/>
        </a:p>
      </dgm:t>
    </dgm:pt>
    <dgm:pt modelId="{730E0685-05E0-914C-B64A-B3A9DD08B447}" type="sibTrans" cxnId="{4AA4D57F-CB0F-2545-8A74-F4B29548D81F}">
      <dgm:prSet/>
      <dgm:spPr/>
      <dgm:t>
        <a:bodyPr/>
        <a:lstStyle/>
        <a:p>
          <a:endParaRPr lang="en-US"/>
        </a:p>
      </dgm:t>
    </dgm:pt>
    <dgm:pt modelId="{7F06788D-1356-3342-885E-5FAAE8E8C113}">
      <dgm:prSet phldrT="[Text]"/>
      <dgm:spPr>
        <a:solidFill>
          <a:srgbClr val="0068B5"/>
        </a:solidFill>
      </dgm:spPr>
      <dgm:t>
        <a:bodyPr/>
        <a:lstStyle/>
        <a:p>
          <a:pPr algn="r"/>
          <a:r>
            <a:rPr lang="en-US" b="1" dirty="0"/>
            <a:t>Title</a:t>
          </a:r>
        </a:p>
      </dgm:t>
    </dgm:pt>
    <dgm:pt modelId="{B1E19B37-9384-3F4D-A3E9-F34BC8282FDF}" type="parTrans" cxnId="{66E81786-0622-214B-9547-2C5DE7172844}">
      <dgm:prSet/>
      <dgm:spPr/>
      <dgm:t>
        <a:bodyPr/>
        <a:lstStyle/>
        <a:p>
          <a:endParaRPr lang="en-US"/>
        </a:p>
      </dgm:t>
    </dgm:pt>
    <dgm:pt modelId="{235EBE92-1EF0-854B-936C-9B63CFCCB6EC}" type="sibTrans" cxnId="{66E81786-0622-214B-9547-2C5DE7172844}">
      <dgm:prSet/>
      <dgm:spPr/>
      <dgm:t>
        <a:bodyPr/>
        <a:lstStyle/>
        <a:p>
          <a:endParaRPr lang="en-US"/>
        </a:p>
      </dgm:t>
    </dgm:pt>
    <dgm:pt modelId="{662071E5-2436-AD4C-88FF-66F3DCBCF298}">
      <dgm:prSet phldrT="[Text]"/>
      <dgm:spPr>
        <a:solidFill>
          <a:srgbClr val="262626"/>
        </a:solidFill>
      </dgm:spPr>
      <dgm:t>
        <a:bodyPr/>
        <a:lstStyle/>
        <a:p>
          <a:pPr algn="r"/>
          <a:r>
            <a:rPr lang="en-US" b="1" dirty="0"/>
            <a:t>Title</a:t>
          </a:r>
        </a:p>
      </dgm:t>
    </dgm:pt>
    <dgm:pt modelId="{5B66532A-555F-BD4A-B77B-2B8C624BB5F0}" type="parTrans" cxnId="{753FC119-070F-DD45-BF72-114BF5D336A2}">
      <dgm:prSet/>
      <dgm:spPr/>
      <dgm:t>
        <a:bodyPr/>
        <a:lstStyle/>
        <a:p>
          <a:endParaRPr lang="en-US"/>
        </a:p>
      </dgm:t>
    </dgm:pt>
    <dgm:pt modelId="{C68657CB-D678-564A-B438-ED01D43CF43B}" type="sibTrans" cxnId="{753FC119-070F-DD45-BF72-114BF5D336A2}">
      <dgm:prSet/>
      <dgm:spPr/>
      <dgm:t>
        <a:bodyPr/>
        <a:lstStyle/>
        <a:p>
          <a:endParaRPr lang="en-US"/>
        </a:p>
      </dgm:t>
    </dgm:pt>
    <dgm:pt modelId="{BC65B800-3722-3147-A69C-1D7823DC9C34}" type="pres">
      <dgm:prSet presAssocID="{64C9B2D0-9149-BF41-8288-8C13596088D4}" presName="Name0" presStyleCnt="0">
        <dgm:presLayoutVars>
          <dgm:dir/>
          <dgm:animLvl val="lvl"/>
          <dgm:resizeHandles val="exact"/>
        </dgm:presLayoutVars>
      </dgm:prSet>
      <dgm:spPr/>
    </dgm:pt>
    <dgm:pt modelId="{3BF3A874-6495-8041-A627-5979EA101368}" type="pres">
      <dgm:prSet presAssocID="{22F8BE24-E6C3-8C47-8A6F-CBA71FA3FF48}" presName="parTxOnly" presStyleLbl="node1" presStyleIdx="0" presStyleCnt="3" custScaleY="120380">
        <dgm:presLayoutVars>
          <dgm:chMax val="0"/>
          <dgm:chPref val="0"/>
          <dgm:bulletEnabled val="1"/>
        </dgm:presLayoutVars>
      </dgm:prSet>
      <dgm:spPr/>
    </dgm:pt>
    <dgm:pt modelId="{D9C925EE-5FB9-364A-B993-257F2D3BFDE3}" type="pres">
      <dgm:prSet presAssocID="{730E0685-05E0-914C-B64A-B3A9DD08B447}" presName="parTxOnlySpace" presStyleCnt="0"/>
      <dgm:spPr/>
    </dgm:pt>
    <dgm:pt modelId="{5AC159EE-D25D-2943-8E82-F7CD52B879F5}" type="pres">
      <dgm:prSet presAssocID="{7F06788D-1356-3342-885E-5FAAE8E8C113}" presName="parTxOnly" presStyleLbl="node1" presStyleIdx="1" presStyleCnt="3" custScaleY="120380" custLinFactNeighborX="-81960">
        <dgm:presLayoutVars>
          <dgm:chMax val="0"/>
          <dgm:chPref val="0"/>
          <dgm:bulletEnabled val="1"/>
        </dgm:presLayoutVars>
      </dgm:prSet>
      <dgm:spPr/>
    </dgm:pt>
    <dgm:pt modelId="{201C408A-8645-1E4D-AF22-20B7BFD12A3C}" type="pres">
      <dgm:prSet presAssocID="{235EBE92-1EF0-854B-936C-9B63CFCCB6EC}" presName="parTxOnlySpace" presStyleCnt="0"/>
      <dgm:spPr/>
    </dgm:pt>
    <dgm:pt modelId="{301DA446-3FA9-B542-AC51-25C9CD1844AA}" type="pres">
      <dgm:prSet presAssocID="{662071E5-2436-AD4C-88FF-66F3DCBCF298}" presName="parTxOnly" presStyleLbl="node1" presStyleIdx="2" presStyleCnt="3" custScaleY="120380" custLinFactX="-7621" custLinFactNeighborX="-100000">
        <dgm:presLayoutVars>
          <dgm:chMax val="0"/>
          <dgm:chPref val="0"/>
          <dgm:bulletEnabled val="1"/>
        </dgm:presLayoutVars>
      </dgm:prSet>
      <dgm:spPr/>
    </dgm:pt>
  </dgm:ptLst>
  <dgm:cxnLst>
    <dgm:cxn modelId="{753FC119-070F-DD45-BF72-114BF5D336A2}" srcId="{64C9B2D0-9149-BF41-8288-8C13596088D4}" destId="{662071E5-2436-AD4C-88FF-66F3DCBCF298}" srcOrd="2" destOrd="0" parTransId="{5B66532A-555F-BD4A-B77B-2B8C624BB5F0}" sibTransId="{C68657CB-D678-564A-B438-ED01D43CF43B}"/>
    <dgm:cxn modelId="{97B09528-4F09-A24D-8A3D-E2579CF1C129}" type="presOf" srcId="{64C9B2D0-9149-BF41-8288-8C13596088D4}" destId="{BC65B800-3722-3147-A69C-1D7823DC9C34}" srcOrd="0" destOrd="0" presId="urn:microsoft.com/office/officeart/2005/8/layout/chevron1"/>
    <dgm:cxn modelId="{4AA4D57F-CB0F-2545-8A74-F4B29548D81F}" srcId="{64C9B2D0-9149-BF41-8288-8C13596088D4}" destId="{22F8BE24-E6C3-8C47-8A6F-CBA71FA3FF48}" srcOrd="0" destOrd="0" parTransId="{EEC5919E-12ED-CC4D-AFCE-EBF66BD9DEB6}" sibTransId="{730E0685-05E0-914C-B64A-B3A9DD08B447}"/>
    <dgm:cxn modelId="{3D435483-CDAA-3C48-93AD-20EB4A10B0CB}" type="presOf" srcId="{662071E5-2436-AD4C-88FF-66F3DCBCF298}" destId="{301DA446-3FA9-B542-AC51-25C9CD1844AA}" srcOrd="0" destOrd="0" presId="urn:microsoft.com/office/officeart/2005/8/layout/chevron1"/>
    <dgm:cxn modelId="{66E81786-0622-214B-9547-2C5DE7172844}" srcId="{64C9B2D0-9149-BF41-8288-8C13596088D4}" destId="{7F06788D-1356-3342-885E-5FAAE8E8C113}" srcOrd="1" destOrd="0" parTransId="{B1E19B37-9384-3F4D-A3E9-F34BC8282FDF}" sibTransId="{235EBE92-1EF0-854B-936C-9B63CFCCB6EC}"/>
    <dgm:cxn modelId="{7F1C24CF-234B-2343-8640-1AAC88D22DBD}" type="presOf" srcId="{7F06788D-1356-3342-885E-5FAAE8E8C113}" destId="{5AC159EE-D25D-2943-8E82-F7CD52B879F5}" srcOrd="0" destOrd="0" presId="urn:microsoft.com/office/officeart/2005/8/layout/chevron1"/>
    <dgm:cxn modelId="{B78A49D6-C692-CA43-B61A-058E03528DF9}" type="presOf" srcId="{22F8BE24-E6C3-8C47-8A6F-CBA71FA3FF48}" destId="{3BF3A874-6495-8041-A627-5979EA101368}" srcOrd="0" destOrd="0" presId="urn:microsoft.com/office/officeart/2005/8/layout/chevron1"/>
    <dgm:cxn modelId="{B6A619F4-918A-B84B-B228-A2CCA2702872}" type="presParOf" srcId="{BC65B800-3722-3147-A69C-1D7823DC9C34}" destId="{3BF3A874-6495-8041-A627-5979EA101368}" srcOrd="0" destOrd="0" presId="urn:microsoft.com/office/officeart/2005/8/layout/chevron1"/>
    <dgm:cxn modelId="{6A8397E2-5B0C-8745-8F04-44B0DC437B27}" type="presParOf" srcId="{BC65B800-3722-3147-A69C-1D7823DC9C34}" destId="{D9C925EE-5FB9-364A-B993-257F2D3BFDE3}" srcOrd="1" destOrd="0" presId="urn:microsoft.com/office/officeart/2005/8/layout/chevron1"/>
    <dgm:cxn modelId="{34788786-6859-B34F-B5C9-3C49DFB57AC7}" type="presParOf" srcId="{BC65B800-3722-3147-A69C-1D7823DC9C34}" destId="{5AC159EE-D25D-2943-8E82-F7CD52B879F5}" srcOrd="2" destOrd="0" presId="urn:microsoft.com/office/officeart/2005/8/layout/chevron1"/>
    <dgm:cxn modelId="{4C01D1CD-9463-4945-B73C-71B3D424E37B}" type="presParOf" srcId="{BC65B800-3722-3147-A69C-1D7823DC9C34}" destId="{201C408A-8645-1E4D-AF22-20B7BFD12A3C}" srcOrd="3" destOrd="0" presId="urn:microsoft.com/office/officeart/2005/8/layout/chevron1"/>
    <dgm:cxn modelId="{820E7EB5-8207-EC40-8561-0A3233BF95FC}" type="presParOf" srcId="{BC65B800-3722-3147-A69C-1D7823DC9C34}" destId="{301DA446-3FA9-B542-AC51-25C9CD1844AA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BDF585-393F-1E45-B2ED-D0470C9D0540}" type="doc">
      <dgm:prSet loTypeId="urn:microsoft.com/office/officeart/2005/8/layout/orgChar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BC24353-3E5A-304B-BB93-5417AB010A5D}">
      <dgm:prSet phldrT="[Text]" phldr="1" custT="1"/>
      <dgm:spPr>
        <a:solidFill>
          <a:srgbClr val="262626"/>
        </a:solidFill>
      </dgm:spPr>
      <dgm:t>
        <a:bodyPr/>
        <a:lstStyle/>
        <a:p>
          <a:endParaRPr lang="en-US" sz="2400" dirty="0"/>
        </a:p>
      </dgm:t>
    </dgm:pt>
    <dgm:pt modelId="{46BC2F90-36F1-A34E-9A10-3D9D68F2AF9D}" type="parTrans" cxnId="{684AA9E2-F7CB-D243-97D8-06E508CEE0C3}">
      <dgm:prSet/>
      <dgm:spPr/>
      <dgm:t>
        <a:bodyPr/>
        <a:lstStyle/>
        <a:p>
          <a:endParaRPr lang="en-US"/>
        </a:p>
      </dgm:t>
    </dgm:pt>
    <dgm:pt modelId="{9244CED5-7347-BD4F-91F7-E5BAF524E684}" type="sibTrans" cxnId="{684AA9E2-F7CB-D243-97D8-06E508CEE0C3}">
      <dgm:prSet/>
      <dgm:spPr/>
      <dgm:t>
        <a:bodyPr/>
        <a:lstStyle/>
        <a:p>
          <a:endParaRPr lang="en-US"/>
        </a:p>
      </dgm:t>
    </dgm:pt>
    <dgm:pt modelId="{5BA04FC7-8A91-EF48-9B33-7FC6DA511EAA}" type="asst">
      <dgm:prSet phldrT="[Text]" phldr="1" custT="1"/>
      <dgm:spPr>
        <a:solidFill>
          <a:srgbClr val="0068B5"/>
        </a:solidFill>
      </dgm:spPr>
      <dgm:t>
        <a:bodyPr/>
        <a:lstStyle/>
        <a:p>
          <a:endParaRPr lang="en-US" sz="2400" dirty="0"/>
        </a:p>
      </dgm:t>
    </dgm:pt>
    <dgm:pt modelId="{23CBD36C-4E16-094C-9A6C-17CC6E94E5E3}" type="parTrans" cxnId="{3AFF859A-C561-2544-B6A0-A79EDAA5DFCF}">
      <dgm:prSet/>
      <dgm:spPr/>
      <dgm:t>
        <a:bodyPr/>
        <a:lstStyle/>
        <a:p>
          <a:endParaRPr lang="en-US"/>
        </a:p>
      </dgm:t>
    </dgm:pt>
    <dgm:pt modelId="{426816A6-DF92-F242-A47B-7D2B95671C46}" type="sibTrans" cxnId="{3AFF859A-C561-2544-B6A0-A79EDAA5DFCF}">
      <dgm:prSet/>
      <dgm:spPr/>
      <dgm:t>
        <a:bodyPr/>
        <a:lstStyle/>
        <a:p>
          <a:endParaRPr lang="en-US"/>
        </a:p>
      </dgm:t>
    </dgm:pt>
    <dgm:pt modelId="{524613D6-9638-114D-8C42-12DE219D078D}">
      <dgm:prSet phldrT="[Text]" phldr="1" custT="1"/>
      <dgm:spPr>
        <a:solidFill>
          <a:srgbClr val="00C8FD"/>
        </a:solidFill>
      </dgm:spPr>
      <dgm:t>
        <a:bodyPr/>
        <a:lstStyle/>
        <a:p>
          <a:endParaRPr lang="en-US" sz="2400"/>
        </a:p>
      </dgm:t>
    </dgm:pt>
    <dgm:pt modelId="{D30D071F-4887-8443-A152-0ABF722B4E9B}" type="parTrans" cxnId="{369393BA-DD06-F944-B499-ADB97A8DF80F}">
      <dgm:prSet/>
      <dgm:spPr/>
      <dgm:t>
        <a:bodyPr/>
        <a:lstStyle/>
        <a:p>
          <a:endParaRPr lang="en-US"/>
        </a:p>
      </dgm:t>
    </dgm:pt>
    <dgm:pt modelId="{DC3A56D9-512A-A04B-B2B9-006361967554}" type="sibTrans" cxnId="{369393BA-DD06-F944-B499-ADB97A8DF80F}">
      <dgm:prSet/>
      <dgm:spPr/>
      <dgm:t>
        <a:bodyPr/>
        <a:lstStyle/>
        <a:p>
          <a:endParaRPr lang="en-US"/>
        </a:p>
      </dgm:t>
    </dgm:pt>
    <dgm:pt modelId="{B8979041-6824-E243-9D4C-C2519BD27651}">
      <dgm:prSet phldrT="[Text]" phldr="1" custT="1"/>
      <dgm:spPr>
        <a:solidFill>
          <a:srgbClr val="00C8FD"/>
        </a:solidFill>
      </dgm:spPr>
      <dgm:t>
        <a:bodyPr/>
        <a:lstStyle/>
        <a:p>
          <a:endParaRPr lang="en-US" sz="2400"/>
        </a:p>
      </dgm:t>
    </dgm:pt>
    <dgm:pt modelId="{A0071D5D-809F-A04D-8FC1-E230718FB364}" type="parTrans" cxnId="{43C93F89-7BCB-DA4A-A1DB-AB77CC1C5B56}">
      <dgm:prSet/>
      <dgm:spPr/>
      <dgm:t>
        <a:bodyPr/>
        <a:lstStyle/>
        <a:p>
          <a:endParaRPr lang="en-US"/>
        </a:p>
      </dgm:t>
    </dgm:pt>
    <dgm:pt modelId="{A636EA1B-A7AD-054D-8827-FCB5CBD6F4AF}" type="sibTrans" cxnId="{43C93F89-7BCB-DA4A-A1DB-AB77CC1C5B56}">
      <dgm:prSet/>
      <dgm:spPr/>
      <dgm:t>
        <a:bodyPr/>
        <a:lstStyle/>
        <a:p>
          <a:endParaRPr lang="en-US"/>
        </a:p>
      </dgm:t>
    </dgm:pt>
    <dgm:pt modelId="{4A58C704-E79E-7A4A-BA4A-80D9C3F294E1}">
      <dgm:prSet phldrT="[Text]" phldr="1" custT="1"/>
      <dgm:spPr>
        <a:solidFill>
          <a:srgbClr val="00C8FD"/>
        </a:solidFill>
      </dgm:spPr>
      <dgm:t>
        <a:bodyPr/>
        <a:lstStyle/>
        <a:p>
          <a:endParaRPr lang="en-US" sz="2400"/>
        </a:p>
      </dgm:t>
    </dgm:pt>
    <dgm:pt modelId="{0B8C67FE-1082-934D-85D8-E2F0F6D7A046}" type="parTrans" cxnId="{52BAE170-18E4-AC47-BDF8-ECAF13CD06E7}">
      <dgm:prSet/>
      <dgm:spPr/>
      <dgm:t>
        <a:bodyPr/>
        <a:lstStyle/>
        <a:p>
          <a:endParaRPr lang="en-US"/>
        </a:p>
      </dgm:t>
    </dgm:pt>
    <dgm:pt modelId="{DD11CDF5-5C21-BF44-AF33-0096B7A76F3C}" type="sibTrans" cxnId="{52BAE170-18E4-AC47-BDF8-ECAF13CD06E7}">
      <dgm:prSet/>
      <dgm:spPr/>
      <dgm:t>
        <a:bodyPr/>
        <a:lstStyle/>
        <a:p>
          <a:endParaRPr lang="en-US"/>
        </a:p>
      </dgm:t>
    </dgm:pt>
    <dgm:pt modelId="{538979B9-C3DB-3F41-A190-8654D2EA2852}" type="pres">
      <dgm:prSet presAssocID="{52BDF585-393F-1E45-B2ED-D0470C9D054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0168B6-1F79-4C4E-91C7-088B2620F07E}" type="pres">
      <dgm:prSet presAssocID="{DBC24353-3E5A-304B-BB93-5417AB010A5D}" presName="hierRoot1" presStyleCnt="0">
        <dgm:presLayoutVars>
          <dgm:hierBranch/>
        </dgm:presLayoutVars>
      </dgm:prSet>
      <dgm:spPr/>
    </dgm:pt>
    <dgm:pt modelId="{D894AE73-5F57-D84C-AA4F-F9DBD856F50B}" type="pres">
      <dgm:prSet presAssocID="{DBC24353-3E5A-304B-BB93-5417AB010A5D}" presName="rootComposite1" presStyleCnt="0"/>
      <dgm:spPr/>
    </dgm:pt>
    <dgm:pt modelId="{BB552C4C-FEBD-2342-A1A5-05E101C924DC}" type="pres">
      <dgm:prSet presAssocID="{DBC24353-3E5A-304B-BB93-5417AB010A5D}" presName="rootText1" presStyleLbl="node0" presStyleIdx="0" presStyleCnt="1" custScaleX="90257" custScaleY="76825">
        <dgm:presLayoutVars>
          <dgm:chPref val="3"/>
        </dgm:presLayoutVars>
      </dgm:prSet>
      <dgm:spPr/>
    </dgm:pt>
    <dgm:pt modelId="{DA970DF8-FA1E-984E-92CA-72856E806D62}" type="pres">
      <dgm:prSet presAssocID="{DBC24353-3E5A-304B-BB93-5417AB010A5D}" presName="rootConnector1" presStyleLbl="node1" presStyleIdx="0" presStyleCnt="0"/>
      <dgm:spPr/>
    </dgm:pt>
    <dgm:pt modelId="{4B8ED3EA-E9CC-5644-ABC8-8A4849C6BA6F}" type="pres">
      <dgm:prSet presAssocID="{DBC24353-3E5A-304B-BB93-5417AB010A5D}" presName="hierChild2" presStyleCnt="0"/>
      <dgm:spPr/>
    </dgm:pt>
    <dgm:pt modelId="{656EED78-1514-7C4C-A472-3CEC4AC55B21}" type="pres">
      <dgm:prSet presAssocID="{D30D071F-4887-8443-A152-0ABF722B4E9B}" presName="Name35" presStyleLbl="parChTrans1D2" presStyleIdx="0" presStyleCnt="4"/>
      <dgm:spPr/>
    </dgm:pt>
    <dgm:pt modelId="{7F74B1A5-0EAE-F148-B998-965645EF9876}" type="pres">
      <dgm:prSet presAssocID="{524613D6-9638-114D-8C42-12DE219D078D}" presName="hierRoot2" presStyleCnt="0">
        <dgm:presLayoutVars>
          <dgm:hierBranch/>
        </dgm:presLayoutVars>
      </dgm:prSet>
      <dgm:spPr/>
    </dgm:pt>
    <dgm:pt modelId="{9829C6C4-96AB-A24F-B148-C2B6909599EC}" type="pres">
      <dgm:prSet presAssocID="{524613D6-9638-114D-8C42-12DE219D078D}" presName="rootComposite" presStyleCnt="0"/>
      <dgm:spPr/>
    </dgm:pt>
    <dgm:pt modelId="{D2363CE0-B803-764E-A821-F44DE4DE3E38}" type="pres">
      <dgm:prSet presAssocID="{524613D6-9638-114D-8C42-12DE219D078D}" presName="rootText" presStyleLbl="node2" presStyleIdx="0" presStyleCnt="3" custScaleX="90257" custScaleY="76825">
        <dgm:presLayoutVars>
          <dgm:chPref val="3"/>
        </dgm:presLayoutVars>
      </dgm:prSet>
      <dgm:spPr/>
    </dgm:pt>
    <dgm:pt modelId="{EA05CB9C-F4A8-5643-A5A0-B5F8706DAF4C}" type="pres">
      <dgm:prSet presAssocID="{524613D6-9638-114D-8C42-12DE219D078D}" presName="rootConnector" presStyleLbl="node2" presStyleIdx="0" presStyleCnt="3"/>
      <dgm:spPr/>
    </dgm:pt>
    <dgm:pt modelId="{AA8865B6-A8D3-0745-AD1A-230A529DC25C}" type="pres">
      <dgm:prSet presAssocID="{524613D6-9638-114D-8C42-12DE219D078D}" presName="hierChild4" presStyleCnt="0"/>
      <dgm:spPr/>
    </dgm:pt>
    <dgm:pt modelId="{5001C65F-514C-C542-B008-8F0FECBE7C82}" type="pres">
      <dgm:prSet presAssocID="{524613D6-9638-114D-8C42-12DE219D078D}" presName="hierChild5" presStyleCnt="0"/>
      <dgm:spPr/>
    </dgm:pt>
    <dgm:pt modelId="{AB6A1B64-3983-F140-8433-B67D9A15FF90}" type="pres">
      <dgm:prSet presAssocID="{A0071D5D-809F-A04D-8FC1-E230718FB364}" presName="Name35" presStyleLbl="parChTrans1D2" presStyleIdx="1" presStyleCnt="4"/>
      <dgm:spPr/>
    </dgm:pt>
    <dgm:pt modelId="{BE597CE3-4B82-9544-B67D-800F8A792216}" type="pres">
      <dgm:prSet presAssocID="{B8979041-6824-E243-9D4C-C2519BD27651}" presName="hierRoot2" presStyleCnt="0">
        <dgm:presLayoutVars>
          <dgm:hierBranch/>
        </dgm:presLayoutVars>
      </dgm:prSet>
      <dgm:spPr/>
    </dgm:pt>
    <dgm:pt modelId="{03B5ADB6-FF80-C84B-84D6-4B68E58E2152}" type="pres">
      <dgm:prSet presAssocID="{B8979041-6824-E243-9D4C-C2519BD27651}" presName="rootComposite" presStyleCnt="0"/>
      <dgm:spPr/>
    </dgm:pt>
    <dgm:pt modelId="{E53803F2-913D-8B4D-8FCC-8130DECBEED9}" type="pres">
      <dgm:prSet presAssocID="{B8979041-6824-E243-9D4C-C2519BD27651}" presName="rootText" presStyleLbl="node2" presStyleIdx="1" presStyleCnt="3" custScaleX="90257" custScaleY="76825">
        <dgm:presLayoutVars>
          <dgm:chPref val="3"/>
        </dgm:presLayoutVars>
      </dgm:prSet>
      <dgm:spPr/>
    </dgm:pt>
    <dgm:pt modelId="{BD972E3A-F477-194F-8003-8622EA634758}" type="pres">
      <dgm:prSet presAssocID="{B8979041-6824-E243-9D4C-C2519BD27651}" presName="rootConnector" presStyleLbl="node2" presStyleIdx="1" presStyleCnt="3"/>
      <dgm:spPr/>
    </dgm:pt>
    <dgm:pt modelId="{F244C90D-147E-0A42-990B-6BC2C9BDA575}" type="pres">
      <dgm:prSet presAssocID="{B8979041-6824-E243-9D4C-C2519BD27651}" presName="hierChild4" presStyleCnt="0"/>
      <dgm:spPr/>
    </dgm:pt>
    <dgm:pt modelId="{2EB08034-979B-764E-95B6-DEAEFE9F1F7A}" type="pres">
      <dgm:prSet presAssocID="{B8979041-6824-E243-9D4C-C2519BD27651}" presName="hierChild5" presStyleCnt="0"/>
      <dgm:spPr/>
    </dgm:pt>
    <dgm:pt modelId="{1A6C278A-04F5-B945-9854-EF0C7AD3F83F}" type="pres">
      <dgm:prSet presAssocID="{0B8C67FE-1082-934D-85D8-E2F0F6D7A046}" presName="Name35" presStyleLbl="parChTrans1D2" presStyleIdx="2" presStyleCnt="4"/>
      <dgm:spPr/>
    </dgm:pt>
    <dgm:pt modelId="{BD9FC179-D1DF-004F-93F4-CF9C1174862E}" type="pres">
      <dgm:prSet presAssocID="{4A58C704-E79E-7A4A-BA4A-80D9C3F294E1}" presName="hierRoot2" presStyleCnt="0">
        <dgm:presLayoutVars>
          <dgm:hierBranch/>
        </dgm:presLayoutVars>
      </dgm:prSet>
      <dgm:spPr/>
    </dgm:pt>
    <dgm:pt modelId="{20173EB6-EE7F-6D4B-AB27-EC2C707AA434}" type="pres">
      <dgm:prSet presAssocID="{4A58C704-E79E-7A4A-BA4A-80D9C3F294E1}" presName="rootComposite" presStyleCnt="0"/>
      <dgm:spPr/>
    </dgm:pt>
    <dgm:pt modelId="{21A98CBF-6A6C-E741-9A5E-111DF0101666}" type="pres">
      <dgm:prSet presAssocID="{4A58C704-E79E-7A4A-BA4A-80D9C3F294E1}" presName="rootText" presStyleLbl="node2" presStyleIdx="2" presStyleCnt="3" custScaleX="90257" custScaleY="76825">
        <dgm:presLayoutVars>
          <dgm:chPref val="3"/>
        </dgm:presLayoutVars>
      </dgm:prSet>
      <dgm:spPr/>
    </dgm:pt>
    <dgm:pt modelId="{03C7928A-83BD-DB41-B66F-DFFF57FE9926}" type="pres">
      <dgm:prSet presAssocID="{4A58C704-E79E-7A4A-BA4A-80D9C3F294E1}" presName="rootConnector" presStyleLbl="node2" presStyleIdx="2" presStyleCnt="3"/>
      <dgm:spPr/>
    </dgm:pt>
    <dgm:pt modelId="{C781DA64-492C-3943-A955-2955B032089B}" type="pres">
      <dgm:prSet presAssocID="{4A58C704-E79E-7A4A-BA4A-80D9C3F294E1}" presName="hierChild4" presStyleCnt="0"/>
      <dgm:spPr/>
    </dgm:pt>
    <dgm:pt modelId="{93037CD0-6C71-8246-ABEE-21B59B464841}" type="pres">
      <dgm:prSet presAssocID="{4A58C704-E79E-7A4A-BA4A-80D9C3F294E1}" presName="hierChild5" presStyleCnt="0"/>
      <dgm:spPr/>
    </dgm:pt>
    <dgm:pt modelId="{99518E11-C13F-0241-9AB0-86ECB4CF1129}" type="pres">
      <dgm:prSet presAssocID="{DBC24353-3E5A-304B-BB93-5417AB010A5D}" presName="hierChild3" presStyleCnt="0"/>
      <dgm:spPr/>
    </dgm:pt>
    <dgm:pt modelId="{859619E0-F12B-2C47-956D-A2C8DFCF8752}" type="pres">
      <dgm:prSet presAssocID="{23CBD36C-4E16-094C-9A6C-17CC6E94E5E3}" presName="Name111" presStyleLbl="parChTrans1D2" presStyleIdx="3" presStyleCnt="4"/>
      <dgm:spPr/>
    </dgm:pt>
    <dgm:pt modelId="{E6CAFD9C-5677-2649-B800-DF8718F70D42}" type="pres">
      <dgm:prSet presAssocID="{5BA04FC7-8A91-EF48-9B33-7FC6DA511EAA}" presName="hierRoot3" presStyleCnt="0">
        <dgm:presLayoutVars>
          <dgm:hierBranch/>
        </dgm:presLayoutVars>
      </dgm:prSet>
      <dgm:spPr/>
    </dgm:pt>
    <dgm:pt modelId="{80BA165E-2CF0-6E48-BF50-3D82E3E082A0}" type="pres">
      <dgm:prSet presAssocID="{5BA04FC7-8A91-EF48-9B33-7FC6DA511EAA}" presName="rootComposite3" presStyleCnt="0"/>
      <dgm:spPr/>
    </dgm:pt>
    <dgm:pt modelId="{12C23F1C-7907-4C49-8914-3295ED0986C9}" type="pres">
      <dgm:prSet presAssocID="{5BA04FC7-8A91-EF48-9B33-7FC6DA511EAA}" presName="rootText3" presStyleLbl="asst1" presStyleIdx="0" presStyleCnt="1" custScaleX="90257" custScaleY="76825">
        <dgm:presLayoutVars>
          <dgm:chPref val="3"/>
        </dgm:presLayoutVars>
      </dgm:prSet>
      <dgm:spPr/>
    </dgm:pt>
    <dgm:pt modelId="{F1B82AC6-8CC1-E645-848E-347978A4E1D2}" type="pres">
      <dgm:prSet presAssocID="{5BA04FC7-8A91-EF48-9B33-7FC6DA511EAA}" presName="rootConnector3" presStyleLbl="asst1" presStyleIdx="0" presStyleCnt="1"/>
      <dgm:spPr/>
    </dgm:pt>
    <dgm:pt modelId="{88F30D4E-140D-6A4A-88F1-EA6CFED97320}" type="pres">
      <dgm:prSet presAssocID="{5BA04FC7-8A91-EF48-9B33-7FC6DA511EAA}" presName="hierChild6" presStyleCnt="0"/>
      <dgm:spPr/>
    </dgm:pt>
    <dgm:pt modelId="{418B0DF7-71CA-184F-9DF6-E2D6A53B905A}" type="pres">
      <dgm:prSet presAssocID="{5BA04FC7-8A91-EF48-9B33-7FC6DA511EAA}" presName="hierChild7" presStyleCnt="0"/>
      <dgm:spPr/>
    </dgm:pt>
  </dgm:ptLst>
  <dgm:cxnLst>
    <dgm:cxn modelId="{E098D111-9067-8148-A3C4-001AB1DDC1F1}" type="presOf" srcId="{524613D6-9638-114D-8C42-12DE219D078D}" destId="{EA05CB9C-F4A8-5643-A5A0-B5F8706DAF4C}" srcOrd="1" destOrd="0" presId="urn:microsoft.com/office/officeart/2005/8/layout/orgChart1"/>
    <dgm:cxn modelId="{42285B1A-B5FB-2848-8C79-604CAD0E7068}" type="presOf" srcId="{4A58C704-E79E-7A4A-BA4A-80D9C3F294E1}" destId="{21A98CBF-6A6C-E741-9A5E-111DF0101666}" srcOrd="0" destOrd="0" presId="urn:microsoft.com/office/officeart/2005/8/layout/orgChart1"/>
    <dgm:cxn modelId="{7312FD22-242F-7845-BA94-E3EEBF32A150}" type="presOf" srcId="{5BA04FC7-8A91-EF48-9B33-7FC6DA511EAA}" destId="{12C23F1C-7907-4C49-8914-3295ED0986C9}" srcOrd="0" destOrd="0" presId="urn:microsoft.com/office/officeart/2005/8/layout/orgChart1"/>
    <dgm:cxn modelId="{F7335B44-EEC7-2449-A7DD-E37364637F7A}" type="presOf" srcId="{5BA04FC7-8A91-EF48-9B33-7FC6DA511EAA}" destId="{F1B82AC6-8CC1-E645-848E-347978A4E1D2}" srcOrd="1" destOrd="0" presId="urn:microsoft.com/office/officeart/2005/8/layout/orgChart1"/>
    <dgm:cxn modelId="{0EBFCB4D-05A4-D346-9324-7DC49CEC4B92}" type="presOf" srcId="{524613D6-9638-114D-8C42-12DE219D078D}" destId="{D2363CE0-B803-764E-A821-F44DE4DE3E38}" srcOrd="0" destOrd="0" presId="urn:microsoft.com/office/officeart/2005/8/layout/orgChart1"/>
    <dgm:cxn modelId="{2C3BB950-0A13-4948-8DA1-FE1869DEC9D4}" type="presOf" srcId="{4A58C704-E79E-7A4A-BA4A-80D9C3F294E1}" destId="{03C7928A-83BD-DB41-B66F-DFFF57FE9926}" srcOrd="1" destOrd="0" presId="urn:microsoft.com/office/officeart/2005/8/layout/orgChart1"/>
    <dgm:cxn modelId="{FC218863-D9AC-534B-A493-0FDCDC349A09}" type="presOf" srcId="{23CBD36C-4E16-094C-9A6C-17CC6E94E5E3}" destId="{859619E0-F12B-2C47-956D-A2C8DFCF8752}" srcOrd="0" destOrd="0" presId="urn:microsoft.com/office/officeart/2005/8/layout/orgChart1"/>
    <dgm:cxn modelId="{52BAE170-18E4-AC47-BDF8-ECAF13CD06E7}" srcId="{DBC24353-3E5A-304B-BB93-5417AB010A5D}" destId="{4A58C704-E79E-7A4A-BA4A-80D9C3F294E1}" srcOrd="3" destOrd="0" parTransId="{0B8C67FE-1082-934D-85D8-E2F0F6D7A046}" sibTransId="{DD11CDF5-5C21-BF44-AF33-0096B7A76F3C}"/>
    <dgm:cxn modelId="{6BEABC71-E2D6-374C-B63D-BF9FD64904AE}" type="presOf" srcId="{B8979041-6824-E243-9D4C-C2519BD27651}" destId="{E53803F2-913D-8B4D-8FCC-8130DECBEED9}" srcOrd="0" destOrd="0" presId="urn:microsoft.com/office/officeart/2005/8/layout/orgChart1"/>
    <dgm:cxn modelId="{2B21B775-6DA1-6040-AE18-50B62A9A0AD9}" type="presOf" srcId="{B8979041-6824-E243-9D4C-C2519BD27651}" destId="{BD972E3A-F477-194F-8003-8622EA634758}" srcOrd="1" destOrd="0" presId="urn:microsoft.com/office/officeart/2005/8/layout/orgChart1"/>
    <dgm:cxn modelId="{43C93F89-7BCB-DA4A-A1DB-AB77CC1C5B56}" srcId="{DBC24353-3E5A-304B-BB93-5417AB010A5D}" destId="{B8979041-6824-E243-9D4C-C2519BD27651}" srcOrd="2" destOrd="0" parTransId="{A0071D5D-809F-A04D-8FC1-E230718FB364}" sibTransId="{A636EA1B-A7AD-054D-8827-FCB5CBD6F4AF}"/>
    <dgm:cxn modelId="{5242099A-7FB5-2741-9A23-EAD3CF57E8DB}" type="presOf" srcId="{52BDF585-393F-1E45-B2ED-D0470C9D0540}" destId="{538979B9-C3DB-3F41-A190-8654D2EA2852}" srcOrd="0" destOrd="0" presId="urn:microsoft.com/office/officeart/2005/8/layout/orgChart1"/>
    <dgm:cxn modelId="{3AFF859A-C561-2544-B6A0-A79EDAA5DFCF}" srcId="{DBC24353-3E5A-304B-BB93-5417AB010A5D}" destId="{5BA04FC7-8A91-EF48-9B33-7FC6DA511EAA}" srcOrd="0" destOrd="0" parTransId="{23CBD36C-4E16-094C-9A6C-17CC6E94E5E3}" sibTransId="{426816A6-DF92-F242-A47B-7D2B95671C46}"/>
    <dgm:cxn modelId="{B697DBA9-94DC-7D4F-B2A7-B140D5F7A2AF}" type="presOf" srcId="{A0071D5D-809F-A04D-8FC1-E230718FB364}" destId="{AB6A1B64-3983-F140-8433-B67D9A15FF90}" srcOrd="0" destOrd="0" presId="urn:microsoft.com/office/officeart/2005/8/layout/orgChart1"/>
    <dgm:cxn modelId="{1B1F53B0-0902-4842-8E02-D671364B63FE}" type="presOf" srcId="{DBC24353-3E5A-304B-BB93-5417AB010A5D}" destId="{DA970DF8-FA1E-984E-92CA-72856E806D62}" srcOrd="1" destOrd="0" presId="urn:microsoft.com/office/officeart/2005/8/layout/orgChart1"/>
    <dgm:cxn modelId="{369393BA-DD06-F944-B499-ADB97A8DF80F}" srcId="{DBC24353-3E5A-304B-BB93-5417AB010A5D}" destId="{524613D6-9638-114D-8C42-12DE219D078D}" srcOrd="1" destOrd="0" parTransId="{D30D071F-4887-8443-A152-0ABF722B4E9B}" sibTransId="{DC3A56D9-512A-A04B-B2B9-006361967554}"/>
    <dgm:cxn modelId="{84ACFBDC-108B-AE4D-BB92-A376F9FBF935}" type="presOf" srcId="{0B8C67FE-1082-934D-85D8-E2F0F6D7A046}" destId="{1A6C278A-04F5-B945-9854-EF0C7AD3F83F}" srcOrd="0" destOrd="0" presId="urn:microsoft.com/office/officeart/2005/8/layout/orgChart1"/>
    <dgm:cxn modelId="{684AA9E2-F7CB-D243-97D8-06E508CEE0C3}" srcId="{52BDF585-393F-1E45-B2ED-D0470C9D0540}" destId="{DBC24353-3E5A-304B-BB93-5417AB010A5D}" srcOrd="0" destOrd="0" parTransId="{46BC2F90-36F1-A34E-9A10-3D9D68F2AF9D}" sibTransId="{9244CED5-7347-BD4F-91F7-E5BAF524E684}"/>
    <dgm:cxn modelId="{4A4C54F1-9914-2846-89F4-E99356540D2B}" type="presOf" srcId="{D30D071F-4887-8443-A152-0ABF722B4E9B}" destId="{656EED78-1514-7C4C-A472-3CEC4AC55B21}" srcOrd="0" destOrd="0" presId="urn:microsoft.com/office/officeart/2005/8/layout/orgChart1"/>
    <dgm:cxn modelId="{DA702EF7-0703-324C-AB34-F3D69556647C}" type="presOf" srcId="{DBC24353-3E5A-304B-BB93-5417AB010A5D}" destId="{BB552C4C-FEBD-2342-A1A5-05E101C924DC}" srcOrd="0" destOrd="0" presId="urn:microsoft.com/office/officeart/2005/8/layout/orgChart1"/>
    <dgm:cxn modelId="{5CFB2444-0EB2-BC42-865E-A7E664A86DFE}" type="presParOf" srcId="{538979B9-C3DB-3F41-A190-8654D2EA2852}" destId="{300168B6-1F79-4C4E-91C7-088B2620F07E}" srcOrd="0" destOrd="0" presId="urn:microsoft.com/office/officeart/2005/8/layout/orgChart1"/>
    <dgm:cxn modelId="{D591FF1A-E4FA-A64A-9659-4C9E11BAB272}" type="presParOf" srcId="{300168B6-1F79-4C4E-91C7-088B2620F07E}" destId="{D894AE73-5F57-D84C-AA4F-F9DBD856F50B}" srcOrd="0" destOrd="0" presId="urn:microsoft.com/office/officeart/2005/8/layout/orgChart1"/>
    <dgm:cxn modelId="{12E60897-8578-8947-BFDD-1D542F6413CF}" type="presParOf" srcId="{D894AE73-5F57-D84C-AA4F-F9DBD856F50B}" destId="{BB552C4C-FEBD-2342-A1A5-05E101C924DC}" srcOrd="0" destOrd="0" presId="urn:microsoft.com/office/officeart/2005/8/layout/orgChart1"/>
    <dgm:cxn modelId="{49B3C50A-A3D3-914E-BC94-B90CB10BE883}" type="presParOf" srcId="{D894AE73-5F57-D84C-AA4F-F9DBD856F50B}" destId="{DA970DF8-FA1E-984E-92CA-72856E806D62}" srcOrd="1" destOrd="0" presId="urn:microsoft.com/office/officeart/2005/8/layout/orgChart1"/>
    <dgm:cxn modelId="{BECDDA15-7026-2249-A791-72CC19FE5183}" type="presParOf" srcId="{300168B6-1F79-4C4E-91C7-088B2620F07E}" destId="{4B8ED3EA-E9CC-5644-ABC8-8A4849C6BA6F}" srcOrd="1" destOrd="0" presId="urn:microsoft.com/office/officeart/2005/8/layout/orgChart1"/>
    <dgm:cxn modelId="{1AC11FBA-8ECE-364A-9F86-8E446215F44A}" type="presParOf" srcId="{4B8ED3EA-E9CC-5644-ABC8-8A4849C6BA6F}" destId="{656EED78-1514-7C4C-A472-3CEC4AC55B21}" srcOrd="0" destOrd="0" presId="urn:microsoft.com/office/officeart/2005/8/layout/orgChart1"/>
    <dgm:cxn modelId="{3DA2AE41-C604-0644-9735-5F558667CE89}" type="presParOf" srcId="{4B8ED3EA-E9CC-5644-ABC8-8A4849C6BA6F}" destId="{7F74B1A5-0EAE-F148-B998-965645EF9876}" srcOrd="1" destOrd="0" presId="urn:microsoft.com/office/officeart/2005/8/layout/orgChart1"/>
    <dgm:cxn modelId="{C9F05889-C89C-C340-85AE-08C769A5D0E0}" type="presParOf" srcId="{7F74B1A5-0EAE-F148-B998-965645EF9876}" destId="{9829C6C4-96AB-A24F-B148-C2B6909599EC}" srcOrd="0" destOrd="0" presId="urn:microsoft.com/office/officeart/2005/8/layout/orgChart1"/>
    <dgm:cxn modelId="{CFC198A3-F3EB-8D40-80BD-6BC0BB7137FC}" type="presParOf" srcId="{9829C6C4-96AB-A24F-B148-C2B6909599EC}" destId="{D2363CE0-B803-764E-A821-F44DE4DE3E38}" srcOrd="0" destOrd="0" presId="urn:microsoft.com/office/officeart/2005/8/layout/orgChart1"/>
    <dgm:cxn modelId="{8FEF60C3-3256-254E-8034-B09E6B291FF7}" type="presParOf" srcId="{9829C6C4-96AB-A24F-B148-C2B6909599EC}" destId="{EA05CB9C-F4A8-5643-A5A0-B5F8706DAF4C}" srcOrd="1" destOrd="0" presId="urn:microsoft.com/office/officeart/2005/8/layout/orgChart1"/>
    <dgm:cxn modelId="{16EC2A98-B925-2F46-A7E4-D0FC4AC282A1}" type="presParOf" srcId="{7F74B1A5-0EAE-F148-B998-965645EF9876}" destId="{AA8865B6-A8D3-0745-AD1A-230A529DC25C}" srcOrd="1" destOrd="0" presId="urn:microsoft.com/office/officeart/2005/8/layout/orgChart1"/>
    <dgm:cxn modelId="{E5C4F5A7-11B0-1A43-A0AB-03504D24B0B6}" type="presParOf" srcId="{7F74B1A5-0EAE-F148-B998-965645EF9876}" destId="{5001C65F-514C-C542-B008-8F0FECBE7C82}" srcOrd="2" destOrd="0" presId="urn:microsoft.com/office/officeart/2005/8/layout/orgChart1"/>
    <dgm:cxn modelId="{0CBEE2C8-26FE-A54D-BF11-9E6C0EE7D30B}" type="presParOf" srcId="{4B8ED3EA-E9CC-5644-ABC8-8A4849C6BA6F}" destId="{AB6A1B64-3983-F140-8433-B67D9A15FF90}" srcOrd="2" destOrd="0" presId="urn:microsoft.com/office/officeart/2005/8/layout/orgChart1"/>
    <dgm:cxn modelId="{0AEDC21C-B30B-164D-9FA0-F05A0F0C5FA2}" type="presParOf" srcId="{4B8ED3EA-E9CC-5644-ABC8-8A4849C6BA6F}" destId="{BE597CE3-4B82-9544-B67D-800F8A792216}" srcOrd="3" destOrd="0" presId="urn:microsoft.com/office/officeart/2005/8/layout/orgChart1"/>
    <dgm:cxn modelId="{52EC66E7-1CB0-6244-9B46-D0F46EDF544C}" type="presParOf" srcId="{BE597CE3-4B82-9544-B67D-800F8A792216}" destId="{03B5ADB6-FF80-C84B-84D6-4B68E58E2152}" srcOrd="0" destOrd="0" presId="urn:microsoft.com/office/officeart/2005/8/layout/orgChart1"/>
    <dgm:cxn modelId="{3E0A7BF5-2B15-E64E-98F9-35DEE6F1B6CF}" type="presParOf" srcId="{03B5ADB6-FF80-C84B-84D6-4B68E58E2152}" destId="{E53803F2-913D-8B4D-8FCC-8130DECBEED9}" srcOrd="0" destOrd="0" presId="urn:microsoft.com/office/officeart/2005/8/layout/orgChart1"/>
    <dgm:cxn modelId="{91FF5C7F-9A07-9B44-B0FF-C24D32F8A2B2}" type="presParOf" srcId="{03B5ADB6-FF80-C84B-84D6-4B68E58E2152}" destId="{BD972E3A-F477-194F-8003-8622EA634758}" srcOrd="1" destOrd="0" presId="urn:microsoft.com/office/officeart/2005/8/layout/orgChart1"/>
    <dgm:cxn modelId="{38FF4DC2-11E2-C144-B07A-18B1CDF633E9}" type="presParOf" srcId="{BE597CE3-4B82-9544-B67D-800F8A792216}" destId="{F244C90D-147E-0A42-990B-6BC2C9BDA575}" srcOrd="1" destOrd="0" presId="urn:microsoft.com/office/officeart/2005/8/layout/orgChart1"/>
    <dgm:cxn modelId="{EFFADC18-8901-0043-A734-0D269B271D8C}" type="presParOf" srcId="{BE597CE3-4B82-9544-B67D-800F8A792216}" destId="{2EB08034-979B-764E-95B6-DEAEFE9F1F7A}" srcOrd="2" destOrd="0" presId="urn:microsoft.com/office/officeart/2005/8/layout/orgChart1"/>
    <dgm:cxn modelId="{CEB2A23E-1956-7849-ABD2-C40BB297368D}" type="presParOf" srcId="{4B8ED3EA-E9CC-5644-ABC8-8A4849C6BA6F}" destId="{1A6C278A-04F5-B945-9854-EF0C7AD3F83F}" srcOrd="4" destOrd="0" presId="urn:microsoft.com/office/officeart/2005/8/layout/orgChart1"/>
    <dgm:cxn modelId="{5738C471-C076-D148-8372-7CC040E5334C}" type="presParOf" srcId="{4B8ED3EA-E9CC-5644-ABC8-8A4849C6BA6F}" destId="{BD9FC179-D1DF-004F-93F4-CF9C1174862E}" srcOrd="5" destOrd="0" presId="urn:microsoft.com/office/officeart/2005/8/layout/orgChart1"/>
    <dgm:cxn modelId="{3791C8F2-F81F-7D4A-AB2E-F9427BC3822C}" type="presParOf" srcId="{BD9FC179-D1DF-004F-93F4-CF9C1174862E}" destId="{20173EB6-EE7F-6D4B-AB27-EC2C707AA434}" srcOrd="0" destOrd="0" presId="urn:microsoft.com/office/officeart/2005/8/layout/orgChart1"/>
    <dgm:cxn modelId="{9A81E95C-9A35-EF49-9564-89C310C91613}" type="presParOf" srcId="{20173EB6-EE7F-6D4B-AB27-EC2C707AA434}" destId="{21A98CBF-6A6C-E741-9A5E-111DF0101666}" srcOrd="0" destOrd="0" presId="urn:microsoft.com/office/officeart/2005/8/layout/orgChart1"/>
    <dgm:cxn modelId="{91B8DB98-453D-6846-8968-DCE35B15A245}" type="presParOf" srcId="{20173EB6-EE7F-6D4B-AB27-EC2C707AA434}" destId="{03C7928A-83BD-DB41-B66F-DFFF57FE9926}" srcOrd="1" destOrd="0" presId="urn:microsoft.com/office/officeart/2005/8/layout/orgChart1"/>
    <dgm:cxn modelId="{6F54C7AB-B82E-E446-94F0-A1D8CE4384EE}" type="presParOf" srcId="{BD9FC179-D1DF-004F-93F4-CF9C1174862E}" destId="{C781DA64-492C-3943-A955-2955B032089B}" srcOrd="1" destOrd="0" presId="urn:microsoft.com/office/officeart/2005/8/layout/orgChart1"/>
    <dgm:cxn modelId="{EA6EA7FD-9C80-784A-93AC-D30F88FF5D88}" type="presParOf" srcId="{BD9FC179-D1DF-004F-93F4-CF9C1174862E}" destId="{93037CD0-6C71-8246-ABEE-21B59B464841}" srcOrd="2" destOrd="0" presId="urn:microsoft.com/office/officeart/2005/8/layout/orgChart1"/>
    <dgm:cxn modelId="{39A298F5-5511-FC48-A14F-0ABA4E92812B}" type="presParOf" srcId="{300168B6-1F79-4C4E-91C7-088B2620F07E}" destId="{99518E11-C13F-0241-9AB0-86ECB4CF1129}" srcOrd="2" destOrd="0" presId="urn:microsoft.com/office/officeart/2005/8/layout/orgChart1"/>
    <dgm:cxn modelId="{93790616-66B7-5A41-A37E-969E5B56ABC5}" type="presParOf" srcId="{99518E11-C13F-0241-9AB0-86ECB4CF1129}" destId="{859619E0-F12B-2C47-956D-A2C8DFCF8752}" srcOrd="0" destOrd="0" presId="urn:microsoft.com/office/officeart/2005/8/layout/orgChart1"/>
    <dgm:cxn modelId="{213237E5-0EF9-F84C-935F-162D6A641E6D}" type="presParOf" srcId="{99518E11-C13F-0241-9AB0-86ECB4CF1129}" destId="{E6CAFD9C-5677-2649-B800-DF8718F70D42}" srcOrd="1" destOrd="0" presId="urn:microsoft.com/office/officeart/2005/8/layout/orgChart1"/>
    <dgm:cxn modelId="{050BAFA3-BA87-5145-AB96-9BAC51AF8495}" type="presParOf" srcId="{E6CAFD9C-5677-2649-B800-DF8718F70D42}" destId="{80BA165E-2CF0-6E48-BF50-3D82E3E082A0}" srcOrd="0" destOrd="0" presId="urn:microsoft.com/office/officeart/2005/8/layout/orgChart1"/>
    <dgm:cxn modelId="{4A2B27E6-E4EA-584B-B77D-B74E1C2DD0ED}" type="presParOf" srcId="{80BA165E-2CF0-6E48-BF50-3D82E3E082A0}" destId="{12C23F1C-7907-4C49-8914-3295ED0986C9}" srcOrd="0" destOrd="0" presId="urn:microsoft.com/office/officeart/2005/8/layout/orgChart1"/>
    <dgm:cxn modelId="{B0B9FBB3-4C1C-DF46-A461-666B944CB4EC}" type="presParOf" srcId="{80BA165E-2CF0-6E48-BF50-3D82E3E082A0}" destId="{F1B82AC6-8CC1-E645-848E-347978A4E1D2}" srcOrd="1" destOrd="0" presId="urn:microsoft.com/office/officeart/2005/8/layout/orgChart1"/>
    <dgm:cxn modelId="{13D22FD7-DCF1-4540-8E41-C11704940FE3}" type="presParOf" srcId="{E6CAFD9C-5677-2649-B800-DF8718F70D42}" destId="{88F30D4E-140D-6A4A-88F1-EA6CFED97320}" srcOrd="1" destOrd="0" presId="urn:microsoft.com/office/officeart/2005/8/layout/orgChart1"/>
    <dgm:cxn modelId="{1C913CA4-51EB-1A41-8737-FA3592B20CD9}" type="presParOf" srcId="{E6CAFD9C-5677-2649-B800-DF8718F70D42}" destId="{418B0DF7-71CA-184F-9DF6-E2D6A53B905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F3A874-6495-8041-A627-5979EA101368}">
      <dsp:nvSpPr>
        <dsp:cNvPr id="0" name=""/>
        <dsp:cNvSpPr/>
      </dsp:nvSpPr>
      <dsp:spPr>
        <a:xfrm>
          <a:off x="1995" y="832324"/>
          <a:ext cx="2430830" cy="1170493"/>
        </a:xfrm>
        <a:prstGeom prst="chevron">
          <a:avLst/>
        </a:prstGeom>
        <a:solidFill>
          <a:srgbClr val="00C8F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53340" rIns="53340" bIns="53340" numCol="1" spcCol="1270" anchor="ctr" anchorCtr="0">
          <a:noAutofit/>
        </a:bodyPr>
        <a:lstStyle/>
        <a:p>
          <a:pPr marL="0" lvl="0" indent="0" algn="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Title</a:t>
          </a:r>
        </a:p>
      </dsp:txBody>
      <dsp:txXfrm>
        <a:off x="587242" y="832324"/>
        <a:ext cx="1260337" cy="1170493"/>
      </dsp:txXfrm>
    </dsp:sp>
    <dsp:sp modelId="{5AC159EE-D25D-2943-8E82-F7CD52B879F5}">
      <dsp:nvSpPr>
        <dsp:cNvPr id="0" name=""/>
        <dsp:cNvSpPr/>
      </dsp:nvSpPr>
      <dsp:spPr>
        <a:xfrm>
          <a:off x="1990512" y="832324"/>
          <a:ext cx="2430830" cy="1170493"/>
        </a:xfrm>
        <a:prstGeom prst="chevron">
          <a:avLst/>
        </a:prstGeom>
        <a:solidFill>
          <a:srgbClr val="0068B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53340" rIns="53340" bIns="53340" numCol="1" spcCol="1270" anchor="ctr" anchorCtr="0">
          <a:noAutofit/>
        </a:bodyPr>
        <a:lstStyle/>
        <a:p>
          <a:pPr marL="0" lvl="0" indent="0" algn="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Title</a:t>
          </a:r>
        </a:p>
      </dsp:txBody>
      <dsp:txXfrm>
        <a:off x="2575759" y="832324"/>
        <a:ext cx="1260337" cy="1170493"/>
      </dsp:txXfrm>
    </dsp:sp>
    <dsp:sp modelId="{301DA446-3FA9-B542-AC51-25C9CD1844AA}">
      <dsp:nvSpPr>
        <dsp:cNvPr id="0" name=""/>
        <dsp:cNvSpPr/>
      </dsp:nvSpPr>
      <dsp:spPr>
        <a:xfrm>
          <a:off x="3949154" y="832324"/>
          <a:ext cx="2430830" cy="1170493"/>
        </a:xfrm>
        <a:prstGeom prst="chevron">
          <a:avLst/>
        </a:prstGeom>
        <a:solidFill>
          <a:srgbClr val="26262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53340" rIns="53340" bIns="53340" numCol="1" spcCol="1270" anchor="ctr" anchorCtr="0">
          <a:noAutofit/>
        </a:bodyPr>
        <a:lstStyle/>
        <a:p>
          <a:pPr marL="0" lvl="0" indent="0" algn="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000" b="1" kern="1200" dirty="0"/>
            <a:t>Title</a:t>
          </a:r>
        </a:p>
      </dsp:txBody>
      <dsp:txXfrm>
        <a:off x="4534401" y="832324"/>
        <a:ext cx="1260337" cy="11704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9619E0-F12B-2C47-956D-A2C8DFCF8752}">
      <dsp:nvSpPr>
        <dsp:cNvPr id="0" name=""/>
        <dsp:cNvSpPr/>
      </dsp:nvSpPr>
      <dsp:spPr>
        <a:xfrm>
          <a:off x="3049323" y="1537274"/>
          <a:ext cx="331810" cy="992960"/>
        </a:xfrm>
        <a:custGeom>
          <a:avLst/>
          <a:gdLst/>
          <a:ahLst/>
          <a:cxnLst/>
          <a:rect l="0" t="0" r="0" b="0"/>
          <a:pathLst>
            <a:path>
              <a:moveTo>
                <a:pt x="331810" y="0"/>
              </a:moveTo>
              <a:lnTo>
                <a:pt x="331810" y="992960"/>
              </a:lnTo>
              <a:lnTo>
                <a:pt x="0" y="9929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6C278A-04F5-B945-9854-EF0C7AD3F83F}">
      <dsp:nvSpPr>
        <dsp:cNvPr id="0" name=""/>
        <dsp:cNvSpPr/>
      </dsp:nvSpPr>
      <dsp:spPr>
        <a:xfrm>
          <a:off x="3381134" y="1537274"/>
          <a:ext cx="2401604" cy="19859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9267"/>
              </a:lnTo>
              <a:lnTo>
                <a:pt x="2401604" y="1759267"/>
              </a:lnTo>
              <a:lnTo>
                <a:pt x="2401604" y="198592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6A1B64-3983-F140-8433-B67D9A15FF90}">
      <dsp:nvSpPr>
        <dsp:cNvPr id="0" name=""/>
        <dsp:cNvSpPr/>
      </dsp:nvSpPr>
      <dsp:spPr>
        <a:xfrm>
          <a:off x="3335414" y="1537274"/>
          <a:ext cx="91440" cy="198592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8592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6EED78-1514-7C4C-A472-3CEC4AC55B21}">
      <dsp:nvSpPr>
        <dsp:cNvPr id="0" name=""/>
        <dsp:cNvSpPr/>
      </dsp:nvSpPr>
      <dsp:spPr>
        <a:xfrm>
          <a:off x="979529" y="1537274"/>
          <a:ext cx="2401604" cy="1985921"/>
        </a:xfrm>
        <a:custGeom>
          <a:avLst/>
          <a:gdLst/>
          <a:ahLst/>
          <a:cxnLst/>
          <a:rect l="0" t="0" r="0" b="0"/>
          <a:pathLst>
            <a:path>
              <a:moveTo>
                <a:pt x="2401604" y="0"/>
              </a:moveTo>
              <a:lnTo>
                <a:pt x="2401604" y="1759267"/>
              </a:lnTo>
              <a:lnTo>
                <a:pt x="0" y="1759267"/>
              </a:lnTo>
              <a:lnTo>
                <a:pt x="0" y="198592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552C4C-FEBD-2342-A1A5-05E101C924DC}">
      <dsp:nvSpPr>
        <dsp:cNvPr id="0" name=""/>
        <dsp:cNvSpPr/>
      </dsp:nvSpPr>
      <dsp:spPr>
        <a:xfrm>
          <a:off x="2406986" y="708098"/>
          <a:ext cx="1948296" cy="829176"/>
        </a:xfrm>
        <a:prstGeom prst="rect">
          <a:avLst/>
        </a:prstGeom>
        <a:solidFill>
          <a:srgbClr val="26262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 dirty="0"/>
        </a:p>
      </dsp:txBody>
      <dsp:txXfrm>
        <a:off x="2406986" y="708098"/>
        <a:ext cx="1948296" cy="829176"/>
      </dsp:txXfrm>
    </dsp:sp>
    <dsp:sp modelId="{D2363CE0-B803-764E-A821-F44DE4DE3E38}">
      <dsp:nvSpPr>
        <dsp:cNvPr id="0" name=""/>
        <dsp:cNvSpPr/>
      </dsp:nvSpPr>
      <dsp:spPr>
        <a:xfrm>
          <a:off x="5381" y="3523195"/>
          <a:ext cx="1948296" cy="829176"/>
        </a:xfrm>
        <a:prstGeom prst="rect">
          <a:avLst/>
        </a:prstGeom>
        <a:solidFill>
          <a:srgbClr val="00C8F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5381" y="3523195"/>
        <a:ext cx="1948296" cy="829176"/>
      </dsp:txXfrm>
    </dsp:sp>
    <dsp:sp modelId="{E53803F2-913D-8B4D-8FCC-8130DECBEED9}">
      <dsp:nvSpPr>
        <dsp:cNvPr id="0" name=""/>
        <dsp:cNvSpPr/>
      </dsp:nvSpPr>
      <dsp:spPr>
        <a:xfrm>
          <a:off x="2406986" y="3523195"/>
          <a:ext cx="1948296" cy="829176"/>
        </a:xfrm>
        <a:prstGeom prst="rect">
          <a:avLst/>
        </a:prstGeom>
        <a:solidFill>
          <a:srgbClr val="00C8F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2406986" y="3523195"/>
        <a:ext cx="1948296" cy="829176"/>
      </dsp:txXfrm>
    </dsp:sp>
    <dsp:sp modelId="{21A98CBF-6A6C-E741-9A5E-111DF0101666}">
      <dsp:nvSpPr>
        <dsp:cNvPr id="0" name=""/>
        <dsp:cNvSpPr/>
      </dsp:nvSpPr>
      <dsp:spPr>
        <a:xfrm>
          <a:off x="4808590" y="3523195"/>
          <a:ext cx="1948296" cy="829176"/>
        </a:xfrm>
        <a:prstGeom prst="rect">
          <a:avLst/>
        </a:prstGeom>
        <a:solidFill>
          <a:srgbClr val="00C8F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/>
        </a:p>
      </dsp:txBody>
      <dsp:txXfrm>
        <a:off x="4808590" y="3523195"/>
        <a:ext cx="1948296" cy="829176"/>
      </dsp:txXfrm>
    </dsp:sp>
    <dsp:sp modelId="{12C23F1C-7907-4C49-8914-3295ED0986C9}">
      <dsp:nvSpPr>
        <dsp:cNvPr id="0" name=""/>
        <dsp:cNvSpPr/>
      </dsp:nvSpPr>
      <dsp:spPr>
        <a:xfrm>
          <a:off x="1101027" y="2115646"/>
          <a:ext cx="1948296" cy="829176"/>
        </a:xfrm>
        <a:prstGeom prst="rect">
          <a:avLst/>
        </a:prstGeom>
        <a:solidFill>
          <a:srgbClr val="0068B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400" kern="1200" dirty="0"/>
        </a:p>
      </dsp:txBody>
      <dsp:txXfrm>
        <a:off x="1101027" y="2115646"/>
        <a:ext cx="1948296" cy="8291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174E0-CC54-C640-AFC2-6B5D14847F5C}" type="datetimeFigureOut">
              <a:rPr lang="en-US" smtClean="0"/>
              <a:t>7/20/23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3A6543-54FC-9548-A0EF-2F9F3C3016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839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A68077D-270D-63FE-C15B-E5657779A4A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85FB2A-5A66-E399-B3ED-6F9B033FA8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33859" y="1630835"/>
            <a:ext cx="6123887" cy="2064471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55565FA-CE67-C7FE-05FD-71EE71FC9C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359025" y="4779392"/>
            <a:ext cx="7473950" cy="546743"/>
          </a:xfrm>
        </p:spPr>
        <p:txBody>
          <a:bodyPr>
            <a:noAutofit/>
          </a:bodyPr>
          <a:lstStyle>
            <a:lvl1pPr marL="0" indent="0" algn="ctr">
              <a:buNone/>
              <a:defRPr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 dirty="0"/>
              <a:t>ADD TITLE IN ALL CAPS HERE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1339A0-E6D3-0ABB-7909-BF6ABF9AC16E}"/>
              </a:ext>
            </a:extLst>
          </p:cNvPr>
          <p:cNvCxnSpPr/>
          <p:nvPr userDrawn="1"/>
        </p:nvCxnSpPr>
        <p:spPr>
          <a:xfrm>
            <a:off x="1282045" y="4628561"/>
            <a:ext cx="9615341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DF65E0C-9373-8C45-370B-FE6CD1B6E0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59025" y="5419725"/>
            <a:ext cx="7473949" cy="295275"/>
          </a:xfr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9618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999C023-ED61-7115-118A-81CD25CDB6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A2C75F-5645-F44D-AF4C-1F230A6DC9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3880" y="637538"/>
            <a:ext cx="3480220" cy="1074304"/>
          </a:xfrm>
        </p:spPr>
        <p:txBody>
          <a:bodyPr anchor="t">
            <a:noAutofit/>
          </a:bodyPr>
          <a:lstStyle>
            <a:lvl1pPr>
              <a:defRPr sz="2400" b="1" i="0">
                <a:solidFill>
                  <a:srgbClr val="252525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4FBDC6-EBC3-054F-83E2-523359CEDE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3880" y="1891430"/>
            <a:ext cx="3480220" cy="410733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lnSpc>
                <a:spcPct val="120000"/>
              </a:lnSpc>
              <a:buNone/>
              <a:defRPr sz="1000">
                <a:solidFill>
                  <a:schemeClr val="tx1"/>
                </a:solidFill>
              </a:defRPr>
            </a:lvl2pPr>
            <a:lvl3pPr marL="914400" indent="0">
              <a:lnSpc>
                <a:spcPct val="120000"/>
              </a:lnSpc>
              <a:buNone/>
              <a:defRPr sz="1000">
                <a:solidFill>
                  <a:schemeClr val="tx1"/>
                </a:solidFill>
              </a:defRPr>
            </a:lvl3pPr>
            <a:lvl4pPr marL="1371600" indent="0">
              <a:lnSpc>
                <a:spcPct val="120000"/>
              </a:lnSpc>
              <a:buNone/>
              <a:defRPr sz="1000">
                <a:solidFill>
                  <a:schemeClr val="tx1"/>
                </a:solidFill>
              </a:defRPr>
            </a:lvl4pPr>
            <a:lvl5pPr marL="1828800" indent="0">
              <a:lnSpc>
                <a:spcPct val="120000"/>
              </a:lnSpc>
              <a:buNone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C8B2EF60-E95E-8946-BF8D-039F199C8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1612" y="6492875"/>
            <a:ext cx="560387" cy="365125"/>
          </a:xfrm>
        </p:spPr>
        <p:txBody>
          <a:bodyPr/>
          <a:lstStyle>
            <a:lvl1pPr algn="l">
              <a:defRPr sz="1000"/>
            </a:lvl1pPr>
          </a:lstStyle>
          <a:p>
            <a:fld id="{54FE24AD-67B7-2944-AC69-3A9FF21766C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72BA52-2EB2-D583-033C-D3653CF1D5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320" y="5909597"/>
            <a:ext cx="581324" cy="76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125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CE80036-B68C-05BD-8F18-C829630BC0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7F4AD80-5220-BA88-5353-E53EFADF8EF8}"/>
              </a:ext>
            </a:extLst>
          </p:cNvPr>
          <p:cNvSpPr txBox="1"/>
          <p:nvPr userDrawn="1"/>
        </p:nvSpPr>
        <p:spPr>
          <a:xfrm>
            <a:off x="946298" y="-464374"/>
            <a:ext cx="1499191" cy="7786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0" dirty="0">
                <a:solidFill>
                  <a:schemeClr val="bg1">
                    <a:alpha val="11870"/>
                  </a:schemeClr>
                </a:solidFill>
              </a:rPr>
              <a:t>“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DBA2DD8-BBE7-6F4B-BB69-A3D2EB65BE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89382" y="1792268"/>
            <a:ext cx="9613235" cy="2465388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marL="4572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 marL="9144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 marL="13716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 marL="18288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46A20B-F3DE-E793-2F75-7D5EBEBA90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89050" y="4455300"/>
            <a:ext cx="9613900" cy="541337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800">
                <a:solidFill>
                  <a:schemeClr val="bg1"/>
                </a:solidFill>
              </a:defRPr>
            </a:lvl3pPr>
            <a:lvl4pPr marL="1371600" indent="0">
              <a:buNone/>
              <a:defRPr sz="1800">
                <a:solidFill>
                  <a:schemeClr val="bg1"/>
                </a:solidFill>
              </a:defRPr>
            </a:lvl4pPr>
            <a:lvl5pPr marL="1828800" indent="0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– WHO SAID THAT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117F4B91-4210-0655-8FD1-E14EC2E5A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1612" y="6492875"/>
            <a:ext cx="560387" cy="365125"/>
          </a:xfrm>
        </p:spPr>
        <p:txBody>
          <a:bodyPr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54FE24AD-67B7-2944-AC69-3A9FF21766C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66C2E8-698E-7591-6255-2B81B77B5B1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69320" y="5909597"/>
            <a:ext cx="581324" cy="76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5894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6FD0A7-8BF4-EBAE-8ED1-319E77177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D69DAACB-CDC7-24E2-E83B-6F9F47B1C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1612" y="6492875"/>
            <a:ext cx="560387" cy="365125"/>
          </a:xfrm>
        </p:spPr>
        <p:txBody>
          <a:bodyPr/>
          <a:lstStyle>
            <a:lvl1pPr algn="l">
              <a:defRPr sz="1000"/>
            </a:lvl1pPr>
          </a:lstStyle>
          <a:p>
            <a:fld id="{54FE24AD-67B7-2944-AC69-3A9FF21766C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92A2C8B-895F-C4AB-062C-540F07F05A3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5125" y="340390"/>
            <a:ext cx="11461750" cy="5688013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A439D0-4BFC-E479-15A2-96C4065126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320" y="5909597"/>
            <a:ext cx="581324" cy="76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566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DBA2DD8-BBE7-6F4B-BB69-A3D2EB65BE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59025" y="2336860"/>
            <a:ext cx="7473950" cy="544127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0" i="0">
                <a:solidFill>
                  <a:srgbClr val="262626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marL="4572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 marL="9144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 marL="13716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 marL="18288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CONTACT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0D52CF7-6B86-4578-B44C-9449837A14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338388" y="3226974"/>
            <a:ext cx="7527925" cy="1593647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262626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John Smith: 555-555-5555</a:t>
            </a:r>
          </a:p>
          <a:p>
            <a:pPr lvl="0"/>
            <a:r>
              <a:rPr lang="en-US" dirty="0"/>
              <a:t>www. Sample URL here .com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BF6982-5D29-652D-5C4D-44EB24840324}"/>
              </a:ext>
            </a:extLst>
          </p:cNvPr>
          <p:cNvSpPr/>
          <p:nvPr userDrawn="1"/>
        </p:nvSpPr>
        <p:spPr>
          <a:xfrm>
            <a:off x="5797550" y="2880987"/>
            <a:ext cx="609600" cy="52004"/>
          </a:xfrm>
          <a:prstGeom prst="rect">
            <a:avLst/>
          </a:prstGeom>
          <a:solidFill>
            <a:srgbClr val="00C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pic>
        <p:nvPicPr>
          <p:cNvPr id="5" name="Picture 4" descr="A pixelated video game&#10;&#10;Description automatically generated">
            <a:extLst>
              <a:ext uri="{FF2B5EF4-FFF2-40B4-BE49-F238E27FC236}">
                <a16:creationId xmlns:a16="http://schemas.microsoft.com/office/drawing/2014/main" id="{48FA4639-B900-3604-C6BB-112F924090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8043" t="28605" r="15351" b="-4025"/>
          <a:stretch/>
        </p:blipFill>
        <p:spPr>
          <a:xfrm rot="5400000">
            <a:off x="8078243" y="2744248"/>
            <a:ext cx="6857999" cy="1369511"/>
          </a:xfrm>
          <a:prstGeom prst="rect">
            <a:avLst/>
          </a:prstGeom>
        </p:spPr>
      </p:pic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0DB3F8B2-7C2F-B69C-FAA4-75EB0A2A6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1612" y="6492875"/>
            <a:ext cx="560387" cy="365125"/>
          </a:xfrm>
          <a:solidFill>
            <a:schemeClr val="tx1">
              <a:alpha val="75000"/>
            </a:schemeClr>
          </a:solidFill>
        </p:spPr>
        <p:txBody>
          <a:bodyPr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54FE24AD-67B7-2944-AC69-3A9FF21766C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CA8F694-D6C5-FE8F-4F73-EE362A36912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320" y="5909597"/>
            <a:ext cx="581324" cy="76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7944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E91DCDE-867E-341D-5724-F3B985B6C24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1065BD-71C2-3F1D-4EDC-5165FECAF3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67057" y="5307255"/>
            <a:ext cx="3657886" cy="1233138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A202BF-7122-4109-C615-27B8F6DD32AD}"/>
              </a:ext>
            </a:extLst>
          </p:cNvPr>
          <p:cNvSpPr txBox="1">
            <a:spLocks/>
          </p:cNvSpPr>
          <p:nvPr userDrawn="1"/>
        </p:nvSpPr>
        <p:spPr>
          <a:xfrm>
            <a:off x="2359025" y="2603666"/>
            <a:ext cx="7473950" cy="11688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6600" b="1" i="0" kern="1200">
                <a:solidFill>
                  <a:schemeClr val="bg1"/>
                </a:solidFill>
                <a:latin typeface="Arial Black" panose="020B0604020202020204" pitchFamily="34" charset="0"/>
                <a:ea typeface="+mn-ea"/>
                <a:cs typeface="Arial Black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THANK YOU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509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91F90A1-0BB4-34FD-0CD8-B1B3821ADE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CA4B68F-4AC8-4244-7236-567B79BBD20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267058" y="5307255"/>
            <a:ext cx="3657883" cy="1233138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0B36BBBA-5737-CA95-E8FE-5988C2C5BF82}"/>
              </a:ext>
            </a:extLst>
          </p:cNvPr>
          <p:cNvSpPr txBox="1">
            <a:spLocks/>
          </p:cNvSpPr>
          <p:nvPr userDrawn="1"/>
        </p:nvSpPr>
        <p:spPr>
          <a:xfrm>
            <a:off x="2359025" y="2603666"/>
            <a:ext cx="7473950" cy="11688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6600" b="1" i="0" kern="1200">
                <a:solidFill>
                  <a:schemeClr val="bg1"/>
                </a:solidFill>
                <a:latin typeface="Arial Black" panose="020B0604020202020204" pitchFamily="34" charset="0"/>
                <a:ea typeface="+mn-ea"/>
                <a:cs typeface="Arial Black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262626"/>
                </a:solidFill>
              </a:rPr>
              <a:t>THANK YOU</a:t>
            </a:r>
            <a:endParaRPr lang="en-US" dirty="0">
              <a:solidFill>
                <a:srgbClr val="2626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763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996E07-7CD4-C0CE-4F9A-2AC8BF513A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241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background with lines and dots&#10;&#10;Description automatically generated">
            <a:extLst>
              <a:ext uri="{FF2B5EF4-FFF2-40B4-BE49-F238E27FC236}">
                <a16:creationId xmlns:a16="http://schemas.microsoft.com/office/drawing/2014/main" id="{6272F1AF-6BC7-40EF-3059-5CB13CAEA7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0"/>
            <a:ext cx="12192001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BC7D5F-FE0F-1041-8D52-CD8DE32AA3D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5000"/>
          </a:blip>
          <a:stretch>
            <a:fillRect/>
          </a:stretch>
        </p:blipFill>
        <p:spPr>
          <a:xfrm>
            <a:off x="0" y="26581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285FB2A-5A66-E399-B3ED-6F9B033FA8A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33859" y="1630835"/>
            <a:ext cx="6123887" cy="2064471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55565FA-CE67-C7FE-05FD-71EE71FC9C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359025" y="4779392"/>
            <a:ext cx="7473950" cy="546743"/>
          </a:xfrm>
        </p:spPr>
        <p:txBody>
          <a:bodyPr>
            <a:noAutofit/>
          </a:bodyPr>
          <a:lstStyle>
            <a:lvl1pPr marL="0" indent="0" algn="ctr">
              <a:buNone/>
              <a:defRPr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 dirty="0"/>
              <a:t>ADD TITLE IN ALL CAPS HERE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1339A0-E6D3-0ABB-7909-BF6ABF9AC16E}"/>
              </a:ext>
            </a:extLst>
          </p:cNvPr>
          <p:cNvCxnSpPr/>
          <p:nvPr userDrawn="1"/>
        </p:nvCxnSpPr>
        <p:spPr>
          <a:xfrm>
            <a:off x="1282045" y="4628561"/>
            <a:ext cx="9615341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DF65E0C-9373-8C45-370B-FE6CD1B6E0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59025" y="5419725"/>
            <a:ext cx="7473949" cy="295275"/>
          </a:xfr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14923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06A2B47-703B-591E-9C69-3AD3476E23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285FB2A-5A66-E399-B3ED-6F9B033FA8A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033860" y="1630835"/>
            <a:ext cx="6123884" cy="2064471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55565FA-CE67-C7FE-05FD-71EE71FC9C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359025" y="4779392"/>
            <a:ext cx="7473950" cy="546743"/>
          </a:xfrm>
        </p:spPr>
        <p:txBody>
          <a:bodyPr>
            <a:noAutofit/>
          </a:bodyPr>
          <a:lstStyle>
            <a:lvl1pPr marL="0" indent="0" algn="ctr">
              <a:buNone/>
              <a:defRPr b="1" i="0">
                <a:solidFill>
                  <a:srgbClr val="00C8FD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 dirty="0"/>
              <a:t>ADD TITLE IN ALL CAPS HERE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1339A0-E6D3-0ABB-7909-BF6ABF9AC16E}"/>
              </a:ext>
            </a:extLst>
          </p:cNvPr>
          <p:cNvCxnSpPr/>
          <p:nvPr userDrawn="1"/>
        </p:nvCxnSpPr>
        <p:spPr>
          <a:xfrm>
            <a:off x="1282045" y="4628561"/>
            <a:ext cx="9615341" cy="0"/>
          </a:xfrm>
          <a:prstGeom prst="line">
            <a:avLst/>
          </a:prstGeom>
          <a:ln w="3175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DF65E0C-9373-8C45-370B-FE6CD1B6E05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359025" y="5419725"/>
            <a:ext cx="7473949" cy="295275"/>
          </a:xfrm>
        </p:spPr>
        <p:txBody>
          <a:bodyPr>
            <a:noAutofit/>
          </a:bodyPr>
          <a:lstStyle>
            <a:lvl1pPr marL="0" indent="0" algn="ctr">
              <a:buNone/>
              <a:defRPr sz="1200">
                <a:solidFill>
                  <a:srgbClr val="262626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400">
                <a:solidFill>
                  <a:schemeClr val="bg1"/>
                </a:solidFill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2657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C7DB874-84F1-BC96-9425-4AAD184FF5DE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DBA2DD8-BBE7-6F4B-BB69-A3D2EB65BE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59025" y="2196306"/>
            <a:ext cx="7473950" cy="2465388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marL="4572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 marL="9144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 marL="13716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 marL="18288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1B198C-62D1-B039-810A-BCED8FB2EA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67057" y="5307255"/>
            <a:ext cx="3657886" cy="1233138"/>
          </a:xfrm>
          <a:prstGeom prst="rect">
            <a:avLst/>
          </a:prstGeom>
        </p:spPr>
      </p:pic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F8E152DD-6FF3-555A-FF1B-890A03CA7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1612" y="6492875"/>
            <a:ext cx="560387" cy="365125"/>
          </a:xfrm>
        </p:spPr>
        <p:txBody>
          <a:bodyPr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54FE24AD-67B7-2944-AC69-3A9FF21766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762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mputer bug on a blue background&#10;&#10;Description automatically generated">
            <a:extLst>
              <a:ext uri="{FF2B5EF4-FFF2-40B4-BE49-F238E27FC236}">
                <a16:creationId xmlns:a16="http://schemas.microsoft.com/office/drawing/2014/main" id="{ECE80036-B68C-05BD-8F18-C829630BC0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</a:blip>
          <a:srcRect l="6521" t="10145" r="6521" b="289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DBA2DD8-BBE7-6F4B-BB69-A3D2EB65BE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59025" y="2196306"/>
            <a:ext cx="7473950" cy="2465388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marL="4572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 marL="9144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 marL="13716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 marL="18288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26D0C9-33D8-DB36-2C68-0F64DC9CD0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7057" y="5307255"/>
            <a:ext cx="3657886" cy="123313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06975E-3254-C39D-CB2A-032EF4766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1612" y="6492875"/>
            <a:ext cx="560387" cy="365125"/>
          </a:xfrm>
        </p:spPr>
        <p:txBody>
          <a:bodyPr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54FE24AD-67B7-2944-AC69-3A9FF21766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813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AEE5F6D-2276-57E3-568C-705C30203B6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DBA2DD8-BBE7-6F4B-BB69-A3D2EB65BE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59025" y="2196306"/>
            <a:ext cx="7473950" cy="2465388"/>
          </a:xfrm>
        </p:spPr>
        <p:txBody>
          <a:bodyPr anchor="ctr">
            <a:noAutofit/>
          </a:bodyPr>
          <a:lstStyle>
            <a:lvl1pPr marL="0" indent="0" algn="ctr">
              <a:buNone/>
              <a:defRPr sz="2800" b="1" i="0">
                <a:solidFill>
                  <a:srgbClr val="00C8FD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marL="4572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 marL="9144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 marL="13716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 marL="18288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3EFC17-3EF2-DE18-8CAA-992FDBC7F3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267058" y="5307255"/>
            <a:ext cx="3657883" cy="1233138"/>
          </a:xfrm>
          <a:prstGeom prst="rect">
            <a:avLst/>
          </a:prstGeom>
        </p:spPr>
      </p:pic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6A77A6E2-8B7C-A57C-2879-E2C746FA5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1612" y="6492875"/>
            <a:ext cx="560387" cy="365125"/>
          </a:xfrm>
        </p:spPr>
        <p:txBody>
          <a:bodyPr/>
          <a:lstStyle>
            <a:lvl1pPr algn="l">
              <a:defRPr sz="1000"/>
            </a:lvl1pPr>
          </a:lstStyle>
          <a:p>
            <a:fld id="{54FE24AD-67B7-2944-AC69-3A9FF21766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45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C6E6DB8-9BE0-25A6-18A2-66DD04BFCA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029" r="19732"/>
          <a:stretch/>
        </p:blipFill>
        <p:spPr>
          <a:xfrm>
            <a:off x="8147900" y="0"/>
            <a:ext cx="4044099" cy="685799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4FBDC6-EBC3-054F-83E2-523359CEDE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92126" y="1499191"/>
            <a:ext cx="6512172" cy="4499574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lnSpc>
                <a:spcPct val="120000"/>
              </a:lnSpc>
              <a:buNone/>
              <a:defRPr sz="1000">
                <a:solidFill>
                  <a:schemeClr val="tx1"/>
                </a:solidFill>
              </a:defRPr>
            </a:lvl2pPr>
            <a:lvl3pPr marL="914400" indent="0">
              <a:lnSpc>
                <a:spcPct val="120000"/>
              </a:lnSpc>
              <a:buNone/>
              <a:defRPr sz="1000">
                <a:solidFill>
                  <a:schemeClr val="tx1"/>
                </a:solidFill>
              </a:defRPr>
            </a:lvl3pPr>
            <a:lvl4pPr marL="1371600" indent="0">
              <a:lnSpc>
                <a:spcPct val="120000"/>
              </a:lnSpc>
              <a:buNone/>
              <a:defRPr sz="1000">
                <a:solidFill>
                  <a:schemeClr val="tx1"/>
                </a:solidFill>
              </a:defRPr>
            </a:lvl4pPr>
            <a:lvl5pPr marL="1828800" indent="0">
              <a:lnSpc>
                <a:spcPct val="120000"/>
              </a:lnSpc>
              <a:buNone/>
              <a:defRPr sz="1000">
                <a:solidFill>
                  <a:schemeClr val="tx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C8B2EF60-E95E-8946-BF8D-039F199C8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1612" y="6492875"/>
            <a:ext cx="560387" cy="365125"/>
          </a:xfrm>
        </p:spPr>
        <p:txBody>
          <a:bodyPr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54FE24AD-67B7-2944-AC69-3A9FF21766C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72BA52-2EB2-D583-033C-D3653CF1D5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320" y="5909597"/>
            <a:ext cx="581324" cy="76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938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2C75F-5645-F44D-AF4C-1F230A6DC9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3879" y="637538"/>
            <a:ext cx="11068139" cy="436349"/>
          </a:xfrm>
        </p:spPr>
        <p:txBody>
          <a:bodyPr anchor="t">
            <a:noAutofit/>
          </a:bodyPr>
          <a:lstStyle>
            <a:lvl1pPr>
              <a:defRPr sz="2400" b="1" i="0">
                <a:solidFill>
                  <a:srgbClr val="252525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4FBDC6-EBC3-054F-83E2-523359CEDE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3879" y="1265274"/>
            <a:ext cx="11068139" cy="4733491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lnSpc>
                <a:spcPct val="120000"/>
              </a:lnSpc>
              <a:buNone/>
              <a:defRPr sz="1000">
                <a:solidFill>
                  <a:schemeClr val="tx1"/>
                </a:solidFill>
              </a:defRPr>
            </a:lvl2pPr>
            <a:lvl3pPr marL="914400" indent="0">
              <a:lnSpc>
                <a:spcPct val="120000"/>
              </a:lnSpc>
              <a:buNone/>
              <a:defRPr sz="1000">
                <a:solidFill>
                  <a:schemeClr val="tx1"/>
                </a:solidFill>
              </a:defRPr>
            </a:lvl3pPr>
            <a:lvl4pPr marL="1371600" indent="0">
              <a:lnSpc>
                <a:spcPct val="120000"/>
              </a:lnSpc>
              <a:buNone/>
              <a:defRPr sz="1000">
                <a:solidFill>
                  <a:schemeClr val="tx1"/>
                </a:solidFill>
              </a:defRPr>
            </a:lvl4pPr>
            <a:lvl5pPr marL="1828800" indent="0">
              <a:lnSpc>
                <a:spcPct val="120000"/>
              </a:lnSpc>
              <a:buNone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 descr="A pixelated video game&#10;&#10;Description automatically generated">
            <a:extLst>
              <a:ext uri="{FF2B5EF4-FFF2-40B4-BE49-F238E27FC236}">
                <a16:creationId xmlns:a16="http://schemas.microsoft.com/office/drawing/2014/main" id="{B523C148-3705-F437-7D05-FE93A9F30A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8043" t="28605" r="15351" b="-4025"/>
          <a:stretch/>
        </p:blipFill>
        <p:spPr>
          <a:xfrm rot="5400000">
            <a:off x="8078243" y="2744248"/>
            <a:ext cx="6857999" cy="1369511"/>
          </a:xfrm>
          <a:prstGeom prst="rect">
            <a:avLst/>
          </a:prstGeom>
        </p:spPr>
      </p:pic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C8B2EF60-E95E-8946-BF8D-039F199C8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1612" y="6492875"/>
            <a:ext cx="560387" cy="365125"/>
          </a:xfrm>
          <a:solidFill>
            <a:schemeClr val="tx1">
              <a:alpha val="75000"/>
            </a:schemeClr>
          </a:solidFill>
        </p:spPr>
        <p:txBody>
          <a:bodyPr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fld id="{54FE24AD-67B7-2944-AC69-3A9FF21766C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72BA52-2EB2-D583-033C-D3653CF1D5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320" y="5909597"/>
            <a:ext cx="581324" cy="76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031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DF6A073-6ABC-E03B-EFA5-5E5B84A7C84C}"/>
              </a:ext>
            </a:extLst>
          </p:cNvPr>
          <p:cNvSpPr/>
          <p:nvPr userDrawn="1"/>
        </p:nvSpPr>
        <p:spPr>
          <a:xfrm>
            <a:off x="8147900" y="0"/>
            <a:ext cx="4044099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6705CE1-C65C-BB9B-6145-B62A334C34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A2C75F-5645-F44D-AF4C-1F230A6DC9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3880" y="637538"/>
            <a:ext cx="6847014" cy="436349"/>
          </a:xfrm>
        </p:spPr>
        <p:txBody>
          <a:bodyPr anchor="t">
            <a:noAutofit/>
          </a:bodyPr>
          <a:lstStyle>
            <a:lvl1pPr>
              <a:defRPr sz="2400" b="1" i="0">
                <a:solidFill>
                  <a:srgbClr val="252525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4FBDC6-EBC3-054F-83E2-523359CEDE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3880" y="1265274"/>
            <a:ext cx="6847014" cy="4733491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1200">
                <a:solidFill>
                  <a:schemeClr val="tx1"/>
                </a:solidFill>
              </a:defRPr>
            </a:lvl1pPr>
            <a:lvl2pPr marL="457200" indent="0">
              <a:lnSpc>
                <a:spcPct val="120000"/>
              </a:lnSpc>
              <a:buNone/>
              <a:defRPr sz="1000">
                <a:solidFill>
                  <a:schemeClr val="tx1"/>
                </a:solidFill>
              </a:defRPr>
            </a:lvl2pPr>
            <a:lvl3pPr marL="914400" indent="0">
              <a:lnSpc>
                <a:spcPct val="120000"/>
              </a:lnSpc>
              <a:buNone/>
              <a:defRPr sz="1000">
                <a:solidFill>
                  <a:schemeClr val="tx1"/>
                </a:solidFill>
              </a:defRPr>
            </a:lvl3pPr>
            <a:lvl4pPr marL="1371600" indent="0">
              <a:lnSpc>
                <a:spcPct val="120000"/>
              </a:lnSpc>
              <a:buNone/>
              <a:defRPr sz="1000">
                <a:solidFill>
                  <a:schemeClr val="tx1"/>
                </a:solidFill>
              </a:defRPr>
            </a:lvl4pPr>
            <a:lvl5pPr marL="1828800" indent="0">
              <a:lnSpc>
                <a:spcPct val="120000"/>
              </a:lnSpc>
              <a:buNone/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C8B2EF60-E95E-8946-BF8D-039F199C8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1612" y="6492875"/>
            <a:ext cx="560387" cy="365125"/>
          </a:xfrm>
        </p:spPr>
        <p:txBody>
          <a:bodyPr/>
          <a:lstStyle>
            <a:lvl1pPr algn="l">
              <a:defRPr sz="1000"/>
            </a:lvl1pPr>
          </a:lstStyle>
          <a:p>
            <a:fld id="{54FE24AD-67B7-2944-AC69-3A9FF21766C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72BA52-2EB2-D583-033C-D3653CF1D5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320" y="5909597"/>
            <a:ext cx="581324" cy="765840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D38BA7C-DFE1-6893-5167-795BF802653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95090" y="2797950"/>
            <a:ext cx="4396909" cy="320081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136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88DADF-7601-D746-97AB-920B7F2A6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847D52-5CF3-1F4E-B56A-A3A77081A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792D0F-83C1-9E46-A10D-76D080CEF3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06A62-552F-8044-AEA4-50117ED888E1}" type="datetime1">
              <a:rPr lang="en-US" smtClean="0"/>
              <a:t>7/20/23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8F797D-4883-C14E-9B77-D10AFFEEB5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9B227-4CD2-FB42-8308-3360D3B713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E24AD-67B7-2944-AC69-3A9FF2176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285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1" r:id="rId3"/>
    <p:sldLayoutId id="2147483663" r:id="rId4"/>
    <p:sldLayoutId id="2147483655" r:id="rId5"/>
    <p:sldLayoutId id="2147483664" r:id="rId6"/>
    <p:sldLayoutId id="2147483667" r:id="rId7"/>
    <p:sldLayoutId id="2147483665" r:id="rId8"/>
    <p:sldLayoutId id="2147483666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14.emf"/><Relationship Id="rId7" Type="http://schemas.openxmlformats.org/officeDocument/2006/relationships/image" Target="../media/image18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43B6FC-B85E-642A-C3BD-A0DEA0A59C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AB1A8B-FA05-690C-9876-6C093E2B91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722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B53E3-D7CE-5168-1768-7C5B3A041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4883FD-BF87-F8F5-52C2-B6AA9FFE5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10</a:t>
            </a:fld>
            <a:endParaRPr lang="en-US"/>
          </a:p>
        </p:txBody>
      </p:sp>
      <p:graphicFrame>
        <p:nvGraphicFramePr>
          <p:cNvPr id="7" name="Content Placeholder 4">
            <a:extLst>
              <a:ext uri="{FF2B5EF4-FFF2-40B4-BE49-F238E27FC236}">
                <a16:creationId xmlns:a16="http://schemas.microsoft.com/office/drawing/2014/main" id="{D25B9AF0-609B-95FF-543C-6F4F0EF463E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2513884"/>
              </p:ext>
            </p:extLst>
          </p:nvPr>
        </p:nvGraphicFramePr>
        <p:xfrm>
          <a:off x="4896131" y="987263"/>
          <a:ext cx="6810317" cy="28351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8E884887-1E7E-CC97-1C0D-C1FAC8D52D06}"/>
              </a:ext>
            </a:extLst>
          </p:cNvPr>
          <p:cNvSpPr/>
          <p:nvPr/>
        </p:nvSpPr>
        <p:spPr>
          <a:xfrm>
            <a:off x="4938663" y="2977116"/>
            <a:ext cx="1823648" cy="2371061"/>
          </a:xfrm>
          <a:prstGeom prst="rect">
            <a:avLst/>
          </a:prstGeom>
          <a:solidFill>
            <a:srgbClr val="00C8FD">
              <a:alpha val="2493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ctr"/>
            <a:r>
              <a:rPr lang="en-US" sz="1200" dirty="0">
                <a:solidFill>
                  <a:srgbClr val="262626"/>
                </a:solidFill>
              </a:rPr>
              <a:t>Lorem ipsum dolor sit </a:t>
            </a:r>
            <a:r>
              <a:rPr lang="en-US" sz="1200" dirty="0" err="1">
                <a:solidFill>
                  <a:srgbClr val="262626"/>
                </a:solidFill>
              </a:rPr>
              <a:t>amet</a:t>
            </a:r>
            <a:r>
              <a:rPr lang="en-US" sz="1200" dirty="0">
                <a:solidFill>
                  <a:srgbClr val="262626"/>
                </a:solidFill>
              </a:rPr>
              <a:t>, </a:t>
            </a:r>
            <a:r>
              <a:rPr lang="en-US" sz="1200" dirty="0" err="1">
                <a:solidFill>
                  <a:srgbClr val="262626"/>
                </a:solidFill>
              </a:rPr>
              <a:t>consectetuer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adipiscing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elit</a:t>
            </a:r>
            <a:r>
              <a:rPr lang="en-US" sz="1200" dirty="0">
                <a:solidFill>
                  <a:srgbClr val="262626"/>
                </a:solidFill>
              </a:rPr>
              <a:t>, sed diam </a:t>
            </a:r>
            <a:r>
              <a:rPr lang="en-US" sz="1200" dirty="0" err="1">
                <a:solidFill>
                  <a:srgbClr val="262626"/>
                </a:solidFill>
              </a:rPr>
              <a:t>nonummy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nibh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euismod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tincidunt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ut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laoreet</a:t>
            </a:r>
            <a:r>
              <a:rPr lang="en-US" sz="1200" dirty="0">
                <a:solidFill>
                  <a:srgbClr val="262626"/>
                </a:solidFill>
              </a:rPr>
              <a:t> dolore magna </a:t>
            </a:r>
            <a:r>
              <a:rPr lang="en-US" sz="1200" dirty="0" err="1">
                <a:solidFill>
                  <a:srgbClr val="262626"/>
                </a:solidFill>
              </a:rPr>
              <a:t>aliquam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erat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volutpat</a:t>
            </a:r>
            <a:r>
              <a:rPr lang="en-US" sz="1200" dirty="0">
                <a:solidFill>
                  <a:srgbClr val="262626"/>
                </a:solidFill>
              </a:rPr>
              <a:t>. Ut </a:t>
            </a:r>
            <a:r>
              <a:rPr lang="en-US" sz="1200" dirty="0" err="1">
                <a:solidFill>
                  <a:srgbClr val="262626"/>
                </a:solidFill>
              </a:rPr>
              <a:t>wisi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enim</a:t>
            </a:r>
            <a:r>
              <a:rPr lang="en-US" sz="1200" dirty="0">
                <a:solidFill>
                  <a:srgbClr val="262626"/>
                </a:solidFill>
              </a:rPr>
              <a:t> ad minim </a:t>
            </a:r>
            <a:r>
              <a:rPr lang="en-US" sz="1200" dirty="0" err="1">
                <a:solidFill>
                  <a:srgbClr val="262626"/>
                </a:solidFill>
              </a:rPr>
              <a:t>veniam</a:t>
            </a:r>
            <a:r>
              <a:rPr lang="en-US" sz="1200" dirty="0">
                <a:solidFill>
                  <a:srgbClr val="262626"/>
                </a:solidFill>
              </a:rPr>
              <a:t>, </a:t>
            </a:r>
            <a:r>
              <a:rPr lang="en-US" sz="1200" dirty="0" err="1">
                <a:solidFill>
                  <a:srgbClr val="262626"/>
                </a:solidFill>
              </a:rPr>
              <a:t>quis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nostrud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exerci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tation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ullamcorpe</a:t>
            </a:r>
            <a:r>
              <a:rPr lang="en-US" sz="12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5A3523-A7F6-C7C5-1D51-A74BA9A956C3}"/>
              </a:ext>
            </a:extLst>
          </p:cNvPr>
          <p:cNvSpPr/>
          <p:nvPr/>
        </p:nvSpPr>
        <p:spPr>
          <a:xfrm>
            <a:off x="6916319" y="2977116"/>
            <a:ext cx="1823648" cy="2371061"/>
          </a:xfrm>
          <a:prstGeom prst="rect">
            <a:avLst/>
          </a:prstGeom>
          <a:solidFill>
            <a:srgbClr val="0068B5">
              <a:alpha val="2493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ctr"/>
            <a:r>
              <a:rPr lang="en-US" sz="1200" dirty="0">
                <a:solidFill>
                  <a:srgbClr val="262626"/>
                </a:solidFill>
              </a:rPr>
              <a:t>Lorem ipsum dolor sit </a:t>
            </a:r>
            <a:r>
              <a:rPr lang="en-US" sz="1200" dirty="0" err="1">
                <a:solidFill>
                  <a:srgbClr val="262626"/>
                </a:solidFill>
              </a:rPr>
              <a:t>amet</a:t>
            </a:r>
            <a:r>
              <a:rPr lang="en-US" sz="1200" dirty="0">
                <a:solidFill>
                  <a:srgbClr val="262626"/>
                </a:solidFill>
              </a:rPr>
              <a:t>, </a:t>
            </a:r>
            <a:r>
              <a:rPr lang="en-US" sz="1200" dirty="0" err="1">
                <a:solidFill>
                  <a:srgbClr val="262626"/>
                </a:solidFill>
              </a:rPr>
              <a:t>consectetuer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adipiscing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elit</a:t>
            </a:r>
            <a:r>
              <a:rPr lang="en-US" sz="1200" dirty="0">
                <a:solidFill>
                  <a:srgbClr val="262626"/>
                </a:solidFill>
              </a:rPr>
              <a:t>, sed diam </a:t>
            </a:r>
            <a:r>
              <a:rPr lang="en-US" sz="1200" dirty="0" err="1">
                <a:solidFill>
                  <a:srgbClr val="262626"/>
                </a:solidFill>
              </a:rPr>
              <a:t>nonummy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nibh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euismod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tincidunt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ut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laoreet</a:t>
            </a:r>
            <a:r>
              <a:rPr lang="en-US" sz="1200" dirty="0">
                <a:solidFill>
                  <a:srgbClr val="262626"/>
                </a:solidFill>
              </a:rPr>
              <a:t> dolore magna </a:t>
            </a:r>
            <a:r>
              <a:rPr lang="en-US" sz="1200" dirty="0" err="1">
                <a:solidFill>
                  <a:srgbClr val="262626"/>
                </a:solidFill>
              </a:rPr>
              <a:t>aliquam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erat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volutpat</a:t>
            </a:r>
            <a:r>
              <a:rPr lang="en-US" sz="1200" dirty="0">
                <a:solidFill>
                  <a:srgbClr val="262626"/>
                </a:solidFill>
              </a:rPr>
              <a:t>. Ut </a:t>
            </a:r>
            <a:r>
              <a:rPr lang="en-US" sz="1200" dirty="0" err="1">
                <a:solidFill>
                  <a:srgbClr val="262626"/>
                </a:solidFill>
              </a:rPr>
              <a:t>wisi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enim</a:t>
            </a:r>
            <a:r>
              <a:rPr lang="en-US" sz="1200" dirty="0">
                <a:solidFill>
                  <a:srgbClr val="262626"/>
                </a:solidFill>
              </a:rPr>
              <a:t> ad minim </a:t>
            </a:r>
            <a:r>
              <a:rPr lang="en-US" sz="1200" dirty="0" err="1">
                <a:solidFill>
                  <a:srgbClr val="262626"/>
                </a:solidFill>
              </a:rPr>
              <a:t>veniam</a:t>
            </a:r>
            <a:r>
              <a:rPr lang="en-US" sz="1200" dirty="0">
                <a:solidFill>
                  <a:srgbClr val="262626"/>
                </a:solidFill>
              </a:rPr>
              <a:t>, </a:t>
            </a:r>
            <a:r>
              <a:rPr lang="en-US" sz="1200" dirty="0" err="1">
                <a:solidFill>
                  <a:srgbClr val="262626"/>
                </a:solidFill>
              </a:rPr>
              <a:t>quis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nostrud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exerci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tation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ullamcorpe</a:t>
            </a:r>
            <a:r>
              <a:rPr lang="en-US" sz="12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7F521A8-E53E-90B4-A7F0-B9980EC4EDB7}"/>
              </a:ext>
            </a:extLst>
          </p:cNvPr>
          <p:cNvSpPr/>
          <p:nvPr/>
        </p:nvSpPr>
        <p:spPr>
          <a:xfrm>
            <a:off x="8883342" y="2977116"/>
            <a:ext cx="1823648" cy="2371061"/>
          </a:xfrm>
          <a:prstGeom prst="rect">
            <a:avLst/>
          </a:prstGeom>
          <a:solidFill>
            <a:srgbClr val="262626">
              <a:alpha val="2493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t"/>
          <a:lstStyle/>
          <a:p>
            <a:pPr algn="ctr"/>
            <a:r>
              <a:rPr lang="en-US" sz="1200" dirty="0">
                <a:solidFill>
                  <a:srgbClr val="262626"/>
                </a:solidFill>
              </a:rPr>
              <a:t>Lorem ipsum dolor sit </a:t>
            </a:r>
            <a:r>
              <a:rPr lang="en-US" sz="1200" dirty="0" err="1">
                <a:solidFill>
                  <a:srgbClr val="262626"/>
                </a:solidFill>
              </a:rPr>
              <a:t>amet</a:t>
            </a:r>
            <a:r>
              <a:rPr lang="en-US" sz="1200" dirty="0">
                <a:solidFill>
                  <a:srgbClr val="262626"/>
                </a:solidFill>
              </a:rPr>
              <a:t>, </a:t>
            </a:r>
            <a:r>
              <a:rPr lang="en-US" sz="1200" dirty="0" err="1">
                <a:solidFill>
                  <a:srgbClr val="262626"/>
                </a:solidFill>
              </a:rPr>
              <a:t>consectetuer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adipiscing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elit</a:t>
            </a:r>
            <a:r>
              <a:rPr lang="en-US" sz="1200" dirty="0">
                <a:solidFill>
                  <a:srgbClr val="262626"/>
                </a:solidFill>
              </a:rPr>
              <a:t>, sed diam </a:t>
            </a:r>
            <a:r>
              <a:rPr lang="en-US" sz="1200" dirty="0" err="1">
                <a:solidFill>
                  <a:srgbClr val="262626"/>
                </a:solidFill>
              </a:rPr>
              <a:t>nonummy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nibh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euismod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tincidunt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ut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laoreet</a:t>
            </a:r>
            <a:r>
              <a:rPr lang="en-US" sz="1200" dirty="0">
                <a:solidFill>
                  <a:srgbClr val="262626"/>
                </a:solidFill>
              </a:rPr>
              <a:t> dolore magna </a:t>
            </a:r>
            <a:r>
              <a:rPr lang="en-US" sz="1200" dirty="0" err="1">
                <a:solidFill>
                  <a:srgbClr val="262626"/>
                </a:solidFill>
              </a:rPr>
              <a:t>aliquam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erat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volutpat</a:t>
            </a:r>
            <a:r>
              <a:rPr lang="en-US" sz="1200" dirty="0">
                <a:solidFill>
                  <a:srgbClr val="262626"/>
                </a:solidFill>
              </a:rPr>
              <a:t>. Ut </a:t>
            </a:r>
            <a:r>
              <a:rPr lang="en-US" sz="1200" dirty="0" err="1">
                <a:solidFill>
                  <a:srgbClr val="262626"/>
                </a:solidFill>
              </a:rPr>
              <a:t>wisi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enim</a:t>
            </a:r>
            <a:r>
              <a:rPr lang="en-US" sz="1200" dirty="0">
                <a:solidFill>
                  <a:srgbClr val="262626"/>
                </a:solidFill>
              </a:rPr>
              <a:t> ad minim </a:t>
            </a:r>
            <a:r>
              <a:rPr lang="en-US" sz="1200" dirty="0" err="1">
                <a:solidFill>
                  <a:srgbClr val="262626"/>
                </a:solidFill>
              </a:rPr>
              <a:t>veniam</a:t>
            </a:r>
            <a:r>
              <a:rPr lang="en-US" sz="1200" dirty="0">
                <a:solidFill>
                  <a:srgbClr val="262626"/>
                </a:solidFill>
              </a:rPr>
              <a:t>, </a:t>
            </a:r>
            <a:r>
              <a:rPr lang="en-US" sz="1200" dirty="0" err="1">
                <a:solidFill>
                  <a:srgbClr val="262626"/>
                </a:solidFill>
              </a:rPr>
              <a:t>quis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nostrud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exerci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tation</a:t>
            </a:r>
            <a:r>
              <a:rPr lang="en-US" sz="1200" dirty="0">
                <a:solidFill>
                  <a:srgbClr val="262626"/>
                </a:solidFill>
              </a:rPr>
              <a:t> </a:t>
            </a:r>
            <a:r>
              <a:rPr lang="en-US" sz="1200" dirty="0" err="1">
                <a:solidFill>
                  <a:srgbClr val="262626"/>
                </a:solidFill>
              </a:rPr>
              <a:t>ullamcorpe</a:t>
            </a:r>
            <a:r>
              <a:rPr lang="en-US" sz="1200" dirty="0">
                <a:solidFill>
                  <a:srgbClr val="262626"/>
                </a:solidFill>
              </a:rPr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A50D0A4-3AA4-D4BF-67B9-EB397E33C961}"/>
              </a:ext>
            </a:extLst>
          </p:cNvPr>
          <p:cNvSpPr/>
          <p:nvPr/>
        </p:nvSpPr>
        <p:spPr>
          <a:xfrm>
            <a:off x="682526" y="1711842"/>
            <a:ext cx="609600" cy="52004"/>
          </a:xfrm>
          <a:prstGeom prst="rect">
            <a:avLst/>
          </a:prstGeom>
          <a:solidFill>
            <a:srgbClr val="00C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B9F1EA01-04FC-54CC-F8A9-DE66ECCF240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20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AC63A-8841-BB77-5220-D30707FA9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47A909-D4B9-2365-9448-FBD168845A4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773E4F-1D64-85FA-7F11-C36B9FD94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5" name="Content Placeholder 15">
            <a:extLst>
              <a:ext uri="{FF2B5EF4-FFF2-40B4-BE49-F238E27FC236}">
                <a16:creationId xmlns:a16="http://schemas.microsoft.com/office/drawing/2014/main" id="{22A2FDF4-B88A-73D0-61A9-943B5B47CE8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7476790"/>
              </p:ext>
            </p:extLst>
          </p:nvPr>
        </p:nvGraphicFramePr>
        <p:xfrm>
          <a:off x="6096000" y="720941"/>
          <a:ext cx="4497019" cy="5416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7653F59-B795-535B-8DF2-AF7C06519B7E}"/>
              </a:ext>
            </a:extLst>
          </p:cNvPr>
          <p:cNvSpPr/>
          <p:nvPr/>
        </p:nvSpPr>
        <p:spPr>
          <a:xfrm>
            <a:off x="682526" y="1711842"/>
            <a:ext cx="609600" cy="52004"/>
          </a:xfrm>
          <a:prstGeom prst="rect">
            <a:avLst/>
          </a:prstGeom>
          <a:solidFill>
            <a:srgbClr val="00C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58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416B2-9543-2B90-5A95-F4C568792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54B8A5-F4EE-1187-FF85-788AFD69389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2CE08E-0A1F-05A2-D612-9C3C4F4AF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12</a:t>
            </a:fld>
            <a:endParaRPr lang="en-US"/>
          </a:p>
        </p:txBody>
      </p:sp>
      <p:graphicFrame>
        <p:nvGraphicFramePr>
          <p:cNvPr id="5" name="Content Placeholder 12">
            <a:extLst>
              <a:ext uri="{FF2B5EF4-FFF2-40B4-BE49-F238E27FC236}">
                <a16:creationId xmlns:a16="http://schemas.microsoft.com/office/drawing/2014/main" id="{CC2523C4-0492-1908-9A5D-B917085A10A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7655238"/>
              </p:ext>
            </p:extLst>
          </p:nvPr>
        </p:nvGraphicFramePr>
        <p:xfrm>
          <a:off x="4470018" y="1333500"/>
          <a:ext cx="7355767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9C06E3C5-D3FD-164E-8E7A-EC45B24CD3C5}"/>
              </a:ext>
            </a:extLst>
          </p:cNvPr>
          <p:cNvSpPr/>
          <p:nvPr/>
        </p:nvSpPr>
        <p:spPr>
          <a:xfrm>
            <a:off x="682526" y="1711842"/>
            <a:ext cx="609600" cy="52004"/>
          </a:xfrm>
          <a:prstGeom prst="rect">
            <a:avLst/>
          </a:prstGeom>
          <a:solidFill>
            <a:srgbClr val="00C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9933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0EC82-E923-5289-A51B-CF66CBEAC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A2CC2-0477-2FF7-404C-B7F4D4B0ED5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629A0B-6215-3196-A190-58733D46B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13</a:t>
            </a:fld>
            <a:endParaRPr lang="en-US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34E6DE8-D019-7E3C-8AB1-A51B7D5F7A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8442997"/>
              </p:ext>
            </p:extLst>
          </p:nvPr>
        </p:nvGraphicFramePr>
        <p:xfrm>
          <a:off x="4986707" y="808703"/>
          <a:ext cx="6762269" cy="5060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7124DF11-B211-7F9F-4128-CD347D7A5E88}"/>
              </a:ext>
            </a:extLst>
          </p:cNvPr>
          <p:cNvSpPr/>
          <p:nvPr/>
        </p:nvSpPr>
        <p:spPr>
          <a:xfrm>
            <a:off x="682526" y="1711842"/>
            <a:ext cx="609600" cy="52004"/>
          </a:xfrm>
          <a:prstGeom prst="rect">
            <a:avLst/>
          </a:prstGeom>
          <a:solidFill>
            <a:srgbClr val="00C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421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54A1EAD-8DA2-BABE-D23C-389863EFD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880" y="637538"/>
            <a:ext cx="11067732" cy="4363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7DAEB68-6346-69F0-D68B-E9D548E43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3880" y="1254642"/>
            <a:ext cx="11067732" cy="193512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36908D-69B6-BA72-6BD3-4CFE4F780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14</a:t>
            </a:fld>
            <a:endParaRPr lang="en-US"/>
          </a:p>
        </p:txBody>
      </p:sp>
      <p:graphicFrame>
        <p:nvGraphicFramePr>
          <p:cNvPr id="5" name="Table 19">
            <a:extLst>
              <a:ext uri="{FF2B5EF4-FFF2-40B4-BE49-F238E27FC236}">
                <a16:creationId xmlns:a16="http://schemas.microsoft.com/office/drawing/2014/main" id="{1797C4ED-4DEF-7642-7DD6-903FD736B5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6786051"/>
              </p:ext>
            </p:extLst>
          </p:nvPr>
        </p:nvGraphicFramePr>
        <p:xfrm>
          <a:off x="563562" y="3455579"/>
          <a:ext cx="11068050" cy="222634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844675">
                  <a:extLst>
                    <a:ext uri="{9D8B030D-6E8A-4147-A177-3AD203B41FA5}">
                      <a16:colId xmlns:a16="http://schemas.microsoft.com/office/drawing/2014/main" val="2787977145"/>
                    </a:ext>
                  </a:extLst>
                </a:gridCol>
                <a:gridCol w="1844675">
                  <a:extLst>
                    <a:ext uri="{9D8B030D-6E8A-4147-A177-3AD203B41FA5}">
                      <a16:colId xmlns:a16="http://schemas.microsoft.com/office/drawing/2014/main" val="3235778595"/>
                    </a:ext>
                  </a:extLst>
                </a:gridCol>
                <a:gridCol w="1844675">
                  <a:extLst>
                    <a:ext uri="{9D8B030D-6E8A-4147-A177-3AD203B41FA5}">
                      <a16:colId xmlns:a16="http://schemas.microsoft.com/office/drawing/2014/main" val="2414376386"/>
                    </a:ext>
                  </a:extLst>
                </a:gridCol>
                <a:gridCol w="1844675">
                  <a:extLst>
                    <a:ext uri="{9D8B030D-6E8A-4147-A177-3AD203B41FA5}">
                      <a16:colId xmlns:a16="http://schemas.microsoft.com/office/drawing/2014/main" val="2116257079"/>
                    </a:ext>
                  </a:extLst>
                </a:gridCol>
                <a:gridCol w="1844675">
                  <a:extLst>
                    <a:ext uri="{9D8B030D-6E8A-4147-A177-3AD203B41FA5}">
                      <a16:colId xmlns:a16="http://schemas.microsoft.com/office/drawing/2014/main" val="1334520392"/>
                    </a:ext>
                  </a:extLst>
                </a:gridCol>
                <a:gridCol w="1844675">
                  <a:extLst>
                    <a:ext uri="{9D8B030D-6E8A-4147-A177-3AD203B41FA5}">
                      <a16:colId xmlns:a16="http://schemas.microsoft.com/office/drawing/2014/main" val="3050021801"/>
                    </a:ext>
                  </a:extLst>
                </a:gridCol>
              </a:tblGrid>
              <a:tr h="371057"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Example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B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Example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B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Example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B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Example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B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Example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B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Example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8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6770230"/>
                  </a:ext>
                </a:extLst>
              </a:tr>
              <a:tr h="371057">
                <a:tc>
                  <a:txBody>
                    <a:bodyPr/>
                    <a:lstStyle/>
                    <a:p>
                      <a:r>
                        <a:rPr lang="en-US" sz="1400" b="0" dirty="0"/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00610"/>
                  </a:ext>
                </a:extLst>
              </a:tr>
              <a:tr h="371057"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5044793"/>
                  </a:ext>
                </a:extLst>
              </a:tr>
              <a:tr h="371057"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85579"/>
                  </a:ext>
                </a:extLst>
              </a:tr>
              <a:tr h="371057"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8333752"/>
                  </a:ext>
                </a:extLst>
              </a:tr>
              <a:tr h="371057"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Info</a:t>
                      </a:r>
                      <a:endParaRPr lang="en-US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3802707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E026B2F7-BB3E-5065-A0B8-EC2066123087}"/>
              </a:ext>
            </a:extLst>
          </p:cNvPr>
          <p:cNvSpPr/>
          <p:nvPr/>
        </p:nvSpPr>
        <p:spPr>
          <a:xfrm>
            <a:off x="682526" y="1091574"/>
            <a:ext cx="609600" cy="52004"/>
          </a:xfrm>
          <a:prstGeom prst="rect">
            <a:avLst/>
          </a:prstGeom>
          <a:solidFill>
            <a:srgbClr val="00C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9329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0BB8A4-FDBB-6312-693F-AD055B033A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1DBFAE9-2627-17B9-8C54-588AE84430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012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9AAC51-C139-B766-5585-5C7C863ED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95610E4-DA88-994E-C2BA-0F0DF23705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152423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B8F5A2-B2D5-9CA3-1049-73B86F6908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8D19EA-2BE3-0D55-68D2-70A69AFDE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1612" y="6492875"/>
            <a:ext cx="560387" cy="365125"/>
          </a:xfrm>
        </p:spPr>
        <p:txBody>
          <a:bodyPr/>
          <a:lstStyle/>
          <a:p>
            <a:fld id="{54FE24AD-67B7-2944-AC69-3A9FF21766CE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2B909F-474C-72ED-8665-B27A2C4A10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8780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04A8A2-7D7E-9385-A403-3D1EB453D0A1}"/>
              </a:ext>
            </a:extLst>
          </p:cNvPr>
          <p:cNvSpPr txBox="1">
            <a:spLocks/>
          </p:cNvSpPr>
          <p:nvPr/>
        </p:nvSpPr>
        <p:spPr>
          <a:xfrm>
            <a:off x="2359025" y="2603666"/>
            <a:ext cx="7473950" cy="11688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6600" b="1" i="0" kern="1200">
                <a:solidFill>
                  <a:schemeClr val="bg1"/>
                </a:solidFill>
                <a:latin typeface="Arial Black" panose="020B0604020202020204" pitchFamily="34" charset="0"/>
                <a:ea typeface="+mn-ea"/>
                <a:cs typeface="Arial Black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THANK 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6043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199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192E585-9F29-656E-1195-005F446C6A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3D08FB-F955-0C8D-4506-3DD33538DF4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4685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4732BA19-B0DC-C501-5475-401478DE00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8543" y="2177587"/>
            <a:ext cx="613777" cy="61377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B0F4089-7A94-402C-2055-6917420561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8543" y="330649"/>
            <a:ext cx="613777" cy="61377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55F2D92-03DE-B1C5-9CD3-9D6A6C73A8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8543" y="3101056"/>
            <a:ext cx="613777" cy="61377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5E3E97AF-7BE1-DE97-88F6-352E634224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28543" y="4024525"/>
            <a:ext cx="613777" cy="61377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2BFE6D3-04B4-1160-CD4D-F5378B30FC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28543" y="4947994"/>
            <a:ext cx="613777" cy="61377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0A3A3D29-0833-5FA2-0903-4DE46769B9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28543" y="1254118"/>
            <a:ext cx="613777" cy="61377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07CFD18F-A6BE-E42D-4F38-E88830F24D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28543" y="5871465"/>
            <a:ext cx="613777" cy="613777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A380333-3C3C-2CE2-BE13-1A538D8092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5419" y="2567216"/>
            <a:ext cx="1766487" cy="1766487"/>
          </a:xfrm>
          <a:prstGeom prst="rect">
            <a:avLst/>
          </a:prstGeom>
        </p:spPr>
      </p:pic>
      <p:sp>
        <p:nvSpPr>
          <p:cNvPr id="47" name="Rectangular Callout 46">
            <a:extLst>
              <a:ext uri="{FF2B5EF4-FFF2-40B4-BE49-F238E27FC236}">
                <a16:creationId xmlns:a16="http://schemas.microsoft.com/office/drawing/2014/main" id="{B1652FCA-5365-9778-EB24-52C73BB9777D}"/>
              </a:ext>
            </a:extLst>
          </p:cNvPr>
          <p:cNvSpPr/>
          <p:nvPr/>
        </p:nvSpPr>
        <p:spPr>
          <a:xfrm>
            <a:off x="7254616" y="1855335"/>
            <a:ext cx="1945758" cy="1071499"/>
          </a:xfrm>
          <a:prstGeom prst="wedgeRectCallout">
            <a:avLst>
              <a:gd name="adj1" fmla="val -33401"/>
              <a:gd name="adj2" fmla="val 69446"/>
            </a:avLst>
          </a:prstGeom>
          <a:solidFill>
            <a:srgbClr val="00C8F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Got any questions?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5C6B001-024A-6CE8-194D-583ECC6DE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CHIPPY </a:t>
            </a:r>
            <a:br>
              <a:rPr lang="en-US" dirty="0"/>
            </a:br>
            <a:r>
              <a:rPr lang="en-US" dirty="0"/>
              <a:t>ARTWORK OPTIONS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55AB01-DAB9-644E-0588-9B9F0CE378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3880" y="2021304"/>
            <a:ext cx="2865120" cy="3977461"/>
          </a:xfrm>
        </p:spPr>
        <p:txBody>
          <a:bodyPr/>
          <a:lstStyle/>
          <a:p>
            <a:r>
              <a:rPr lang="en-US" dirty="0"/>
              <a:t>Add Chippy sparingly to slides to call out info, ask for feedback to just for fun.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78D01A-66E0-59D0-84C7-0F6CF8502773}"/>
              </a:ext>
            </a:extLst>
          </p:cNvPr>
          <p:cNvSpPr/>
          <p:nvPr/>
        </p:nvSpPr>
        <p:spPr>
          <a:xfrm>
            <a:off x="682526" y="1749632"/>
            <a:ext cx="609600" cy="52004"/>
          </a:xfrm>
          <a:prstGeom prst="rect">
            <a:avLst/>
          </a:prstGeom>
          <a:solidFill>
            <a:srgbClr val="00C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016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704DEAD-122B-C477-BF6B-4CC2DFBFA0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623888-6E01-479B-F63A-EE192A22605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849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BC350C-76DD-CCE8-E245-757FCF0F53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129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769E42F-29C3-A2BE-39F4-201BB1FE89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011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6CB03C-0239-49DA-D431-5D6ED6351F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19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E8CFEF-7DCC-5F04-3DE8-5A32255FEDA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en-US" dirty="0"/>
              <a:t>Agenda item one example</a:t>
            </a:r>
          </a:p>
          <a:p>
            <a:r>
              <a:rPr lang="en-US" dirty="0"/>
              <a:t>Move the agenda numbers at left as needed</a:t>
            </a:r>
          </a:p>
          <a:p>
            <a:r>
              <a:rPr lang="en-US" dirty="0"/>
              <a:t>Add or delete agenda numbers as needed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9EC017-4920-FDF0-1720-915A433DE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CCCB2B-A209-57F6-2231-92C1088A5F4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3563" y="638175"/>
            <a:ext cx="7240587" cy="434975"/>
          </a:xfrm>
        </p:spPr>
        <p:txBody>
          <a:bodyPr anchor="t">
            <a:noAutofit/>
          </a:bodyPr>
          <a:lstStyle>
            <a:lvl1pPr>
              <a:defRPr sz="2400" b="1" i="0">
                <a:solidFill>
                  <a:srgbClr val="252525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728296-4F80-30EB-27A4-4571AEC54232}"/>
              </a:ext>
            </a:extLst>
          </p:cNvPr>
          <p:cNvSpPr txBox="1">
            <a:spLocks/>
          </p:cNvSpPr>
          <p:nvPr/>
        </p:nvSpPr>
        <p:spPr>
          <a:xfrm>
            <a:off x="563879" y="1499191"/>
            <a:ext cx="728247" cy="3402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252525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pPr>
              <a:spcAft>
                <a:spcPts val="1800"/>
              </a:spcAft>
            </a:pPr>
            <a:r>
              <a:rPr lang="en-US" dirty="0"/>
              <a:t>01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2A2F0BB-71E0-9EB5-16F5-1BAA60808D8C}"/>
              </a:ext>
            </a:extLst>
          </p:cNvPr>
          <p:cNvSpPr txBox="1">
            <a:spLocks/>
          </p:cNvSpPr>
          <p:nvPr/>
        </p:nvSpPr>
        <p:spPr>
          <a:xfrm>
            <a:off x="563879" y="2052084"/>
            <a:ext cx="728247" cy="3402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252525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pPr>
              <a:spcAft>
                <a:spcPts val="1800"/>
              </a:spcAft>
            </a:pPr>
            <a:r>
              <a:rPr lang="en-US" dirty="0"/>
              <a:t>02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AED7506-0172-4F46-B6F0-0BD323CDDA0E}"/>
              </a:ext>
            </a:extLst>
          </p:cNvPr>
          <p:cNvSpPr txBox="1">
            <a:spLocks/>
          </p:cNvSpPr>
          <p:nvPr/>
        </p:nvSpPr>
        <p:spPr>
          <a:xfrm>
            <a:off x="563879" y="2626243"/>
            <a:ext cx="728247" cy="3402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252525"/>
                </a:solidFill>
                <a:latin typeface="Arial Black" panose="020B0604020202020204" pitchFamily="34" charset="0"/>
                <a:ea typeface="+mj-ea"/>
                <a:cs typeface="Arial Black" panose="020B0604020202020204" pitchFamily="34" charset="0"/>
              </a:defRPr>
            </a:lvl1pPr>
          </a:lstStyle>
          <a:p>
            <a:pPr>
              <a:spcAft>
                <a:spcPts val="1800"/>
              </a:spcAft>
            </a:pPr>
            <a:r>
              <a:rPr lang="en-US" dirty="0"/>
              <a:t>03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A21968-3DCC-C700-2244-54BB5DE75AA6}"/>
              </a:ext>
            </a:extLst>
          </p:cNvPr>
          <p:cNvSpPr/>
          <p:nvPr/>
        </p:nvSpPr>
        <p:spPr>
          <a:xfrm>
            <a:off x="682526" y="1091574"/>
            <a:ext cx="609600" cy="52004"/>
          </a:xfrm>
          <a:prstGeom prst="rect">
            <a:avLst/>
          </a:prstGeom>
          <a:solidFill>
            <a:srgbClr val="00C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79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E4EACD2-6F5F-4C83-9935-0E5AB9FA5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CEA9208-6798-7807-C49B-D4333604699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9C12C-671F-13B6-5C1E-19337F5C2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solidFill>
            <a:schemeClr val="tx1">
              <a:alpha val="75000"/>
            </a:schemeClr>
          </a:solidFill>
        </p:spPr>
        <p:txBody>
          <a:bodyPr/>
          <a:lstStyle/>
          <a:p>
            <a:fld id="{54FE24AD-67B7-2944-AC69-3A9FF21766C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58E5D2-1C4A-1DC2-89B7-E8A7054A4EB1}"/>
              </a:ext>
            </a:extLst>
          </p:cNvPr>
          <p:cNvSpPr/>
          <p:nvPr/>
        </p:nvSpPr>
        <p:spPr>
          <a:xfrm>
            <a:off x="682526" y="1091574"/>
            <a:ext cx="609600" cy="52004"/>
          </a:xfrm>
          <a:prstGeom prst="rect">
            <a:avLst/>
          </a:prstGeom>
          <a:solidFill>
            <a:srgbClr val="00C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454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ADAEC-9DDF-5A5C-71C4-C5B167341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179A0C-B6F6-10F1-B35A-CAC72458307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C670CD-E095-92FB-BF62-F55CB282E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F785086-8771-15D3-CCB4-655D9CDB94B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2C0C973-01ED-1851-1144-5CF074753BF4}"/>
              </a:ext>
            </a:extLst>
          </p:cNvPr>
          <p:cNvSpPr/>
          <p:nvPr/>
        </p:nvSpPr>
        <p:spPr>
          <a:xfrm>
            <a:off x="682526" y="1091574"/>
            <a:ext cx="609600" cy="52004"/>
          </a:xfrm>
          <a:prstGeom prst="rect">
            <a:avLst/>
          </a:prstGeom>
          <a:solidFill>
            <a:srgbClr val="00C8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151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AE673E5F8A444CA4C934AA423B53CF" ma:contentTypeVersion="14" ma:contentTypeDescription="Create a new document." ma:contentTypeScope="" ma:versionID="6b67cfb65a3875b3dd11aa0d1e73643c">
  <xsd:schema xmlns:xsd="http://www.w3.org/2001/XMLSchema" xmlns:xs="http://www.w3.org/2001/XMLSchema" xmlns:p="http://schemas.microsoft.com/office/2006/metadata/properties" xmlns:ns2="a5f34a48-7a90-4266-87eb-475f917b4469" xmlns:ns3="7aef41b9-1383-42c2-b763-6d64f33e9f2f" targetNamespace="http://schemas.microsoft.com/office/2006/metadata/properties" ma:root="true" ma:fieldsID="5286999f2dea490b656f891840b2dc27" ns2:_="" ns3:_="">
    <xsd:import namespace="a5f34a48-7a90-4266-87eb-475f917b4469"/>
    <xsd:import namespace="7aef41b9-1383-42c2-b763-6d64f33e9f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Details" minOccurs="0"/>
                <xsd:element ref="ns3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34a48-7a90-4266-87eb-475f917b44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72a7515c-90a7-421b-ad67-16208a0551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ef41b9-1383-42c2-b763-6d64f33e9f2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38e64ab-cd60-4ba4-9d3f-b1c1b5075ff9}" ma:internalName="TaxCatchAll" ma:showField="CatchAllData" ma:web="7aef41b9-1383-42c2-b763-6d64f33e9f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LengthInSeconds xmlns="a5f34a48-7a90-4266-87eb-475f917b4469" xsi:nil="true"/>
    <TaxCatchAll xmlns="7aef41b9-1383-42c2-b763-6d64f33e9f2f" xsi:nil="true"/>
    <lcf76f155ced4ddcb4097134ff3c332f xmlns="a5f34a48-7a90-4266-87eb-475f917b446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EB6EC6D-32C9-4E14-8CFF-0562CABC5318}"/>
</file>

<file path=customXml/itemProps2.xml><?xml version="1.0" encoding="utf-8"?>
<ds:datastoreItem xmlns:ds="http://schemas.openxmlformats.org/officeDocument/2006/customXml" ds:itemID="{06B24AB0-9BB7-44E7-9F2B-1C6B3CD34B5F}"/>
</file>

<file path=customXml/itemProps3.xml><?xml version="1.0" encoding="utf-8"?>
<ds:datastoreItem xmlns:ds="http://schemas.openxmlformats.org/officeDocument/2006/customXml" ds:itemID="{F0481B1E-559A-45B9-9031-E87C6EF36CAF}"/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214</Words>
  <Application>Microsoft Macintosh PowerPoint</Application>
  <PresentationFormat>Widescreen</PresentationFormat>
  <Paragraphs>65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Arial Black</vt:lpstr>
      <vt:lpstr>Calibri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AGENDA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CHIPPY  ARTWORK OPTIONS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Wilson</dc:creator>
  <cp:lastModifiedBy>Sarah Wilson</cp:lastModifiedBy>
  <cp:revision>90</cp:revision>
  <dcterms:created xsi:type="dcterms:W3CDTF">2022-04-27T20:17:58Z</dcterms:created>
  <dcterms:modified xsi:type="dcterms:W3CDTF">2023-07-20T18:21:29Z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r8>6490100</vt:r8>
  </property>
  <property fmtid="{D5CDD505-2E9C-101B-9397-08002B2CF9AE}" pid="3" name="xd_ProgID">
    <vt:lpwstr/>
  </property>
  <property fmtid="{D5CDD505-2E9C-101B-9397-08002B2CF9AE}" pid="4" name="MediaServiceImageTags">
    <vt:lpwstr/>
  </property>
  <property fmtid="{D5CDD505-2E9C-101B-9397-08002B2CF9AE}" pid="5" name="ContentTypeId">
    <vt:lpwstr>0x010100ABAE673E5F8A444CA4C934AA423B53CF</vt:lpwstr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xd_Signature">
    <vt:bool>false</vt:bool>
  </property>
</Properties>
</file>